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1" r:id="rId2"/>
    <p:sldId id="272" r:id="rId3"/>
  </p:sldIdLst>
  <p:sldSz cx="11430000" cy="11430000"/>
  <p:notesSz cx="6858000" cy="9144000"/>
  <p:embeddedFontLst>
    <p:embeddedFont>
      <p:font typeface="Kumbh Sans 5" panose="020B060402020202020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1638D1-35AB-4F9B-88F9-4B7F8261CD56}" v="2" dt="2026-08-07T09:23:09.4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1906" y="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font" Target="fonts/font1.fntdata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am Davenport" userId="ba355654-c986-4c95-ab2e-3e916f4a5789" providerId="ADAL" clId="{72BB8915-DBAB-47E3-84A7-1066453037CC}"/>
    <pc:docChg chg="custSel delSld modSld">
      <pc:chgData name="Adam Davenport" userId="ba355654-c986-4c95-ab2e-3e916f4a5789" providerId="ADAL" clId="{72BB8915-DBAB-47E3-84A7-1066453037CC}" dt="2026-08-07T09:24:46.754" v="89" actId="6549"/>
      <pc:docMkLst>
        <pc:docMk/>
      </pc:docMkLst>
      <pc:sldChg chg="del">
        <pc:chgData name="Adam Davenport" userId="ba355654-c986-4c95-ab2e-3e916f4a5789" providerId="ADAL" clId="{72BB8915-DBAB-47E3-84A7-1066453037CC}" dt="2026-08-06T15:52:12.250" v="0" actId="2696"/>
        <pc:sldMkLst>
          <pc:docMk/>
          <pc:sldMk cId="0" sldId="256"/>
        </pc:sldMkLst>
      </pc:sldChg>
      <pc:sldChg chg="del">
        <pc:chgData name="Adam Davenport" userId="ba355654-c986-4c95-ab2e-3e916f4a5789" providerId="ADAL" clId="{72BB8915-DBAB-47E3-84A7-1066453037CC}" dt="2026-08-06T15:52:12.250" v="0" actId="2696"/>
        <pc:sldMkLst>
          <pc:docMk/>
          <pc:sldMk cId="0" sldId="257"/>
        </pc:sldMkLst>
      </pc:sldChg>
      <pc:sldChg chg="del">
        <pc:chgData name="Adam Davenport" userId="ba355654-c986-4c95-ab2e-3e916f4a5789" providerId="ADAL" clId="{72BB8915-DBAB-47E3-84A7-1066453037CC}" dt="2026-08-06T15:52:12.250" v="0" actId="2696"/>
        <pc:sldMkLst>
          <pc:docMk/>
          <pc:sldMk cId="0" sldId="258"/>
        </pc:sldMkLst>
      </pc:sldChg>
      <pc:sldChg chg="del">
        <pc:chgData name="Adam Davenport" userId="ba355654-c986-4c95-ab2e-3e916f4a5789" providerId="ADAL" clId="{72BB8915-DBAB-47E3-84A7-1066453037CC}" dt="2026-08-06T15:52:12.250" v="0" actId="2696"/>
        <pc:sldMkLst>
          <pc:docMk/>
          <pc:sldMk cId="0" sldId="259"/>
        </pc:sldMkLst>
      </pc:sldChg>
      <pc:sldChg chg="del">
        <pc:chgData name="Adam Davenport" userId="ba355654-c986-4c95-ab2e-3e916f4a5789" providerId="ADAL" clId="{72BB8915-DBAB-47E3-84A7-1066453037CC}" dt="2026-08-06T15:52:12.250" v="0" actId="2696"/>
        <pc:sldMkLst>
          <pc:docMk/>
          <pc:sldMk cId="0" sldId="260"/>
        </pc:sldMkLst>
      </pc:sldChg>
      <pc:sldChg chg="del">
        <pc:chgData name="Adam Davenport" userId="ba355654-c986-4c95-ab2e-3e916f4a5789" providerId="ADAL" clId="{72BB8915-DBAB-47E3-84A7-1066453037CC}" dt="2026-08-06T15:52:12.250" v="0" actId="2696"/>
        <pc:sldMkLst>
          <pc:docMk/>
          <pc:sldMk cId="0" sldId="261"/>
        </pc:sldMkLst>
      </pc:sldChg>
      <pc:sldChg chg="del">
        <pc:chgData name="Adam Davenport" userId="ba355654-c986-4c95-ab2e-3e916f4a5789" providerId="ADAL" clId="{72BB8915-DBAB-47E3-84A7-1066453037CC}" dt="2026-08-06T15:52:12.250" v="0" actId="2696"/>
        <pc:sldMkLst>
          <pc:docMk/>
          <pc:sldMk cId="0" sldId="262"/>
        </pc:sldMkLst>
      </pc:sldChg>
      <pc:sldChg chg="del">
        <pc:chgData name="Adam Davenport" userId="ba355654-c986-4c95-ab2e-3e916f4a5789" providerId="ADAL" clId="{72BB8915-DBAB-47E3-84A7-1066453037CC}" dt="2026-08-06T15:52:12.250" v="0" actId="2696"/>
        <pc:sldMkLst>
          <pc:docMk/>
          <pc:sldMk cId="0" sldId="263"/>
        </pc:sldMkLst>
      </pc:sldChg>
      <pc:sldChg chg="del">
        <pc:chgData name="Adam Davenport" userId="ba355654-c986-4c95-ab2e-3e916f4a5789" providerId="ADAL" clId="{72BB8915-DBAB-47E3-84A7-1066453037CC}" dt="2026-08-06T15:52:12.250" v="0" actId="2696"/>
        <pc:sldMkLst>
          <pc:docMk/>
          <pc:sldMk cId="0" sldId="264"/>
        </pc:sldMkLst>
      </pc:sldChg>
      <pc:sldChg chg="del">
        <pc:chgData name="Adam Davenport" userId="ba355654-c986-4c95-ab2e-3e916f4a5789" providerId="ADAL" clId="{72BB8915-DBAB-47E3-84A7-1066453037CC}" dt="2026-08-06T15:52:12.250" v="0" actId="2696"/>
        <pc:sldMkLst>
          <pc:docMk/>
          <pc:sldMk cId="0" sldId="265"/>
        </pc:sldMkLst>
      </pc:sldChg>
      <pc:sldChg chg="del">
        <pc:chgData name="Adam Davenport" userId="ba355654-c986-4c95-ab2e-3e916f4a5789" providerId="ADAL" clId="{72BB8915-DBAB-47E3-84A7-1066453037CC}" dt="2026-08-06T15:52:12.250" v="0" actId="2696"/>
        <pc:sldMkLst>
          <pc:docMk/>
          <pc:sldMk cId="0" sldId="266"/>
        </pc:sldMkLst>
      </pc:sldChg>
      <pc:sldChg chg="del">
        <pc:chgData name="Adam Davenport" userId="ba355654-c986-4c95-ab2e-3e916f4a5789" providerId="ADAL" clId="{72BB8915-DBAB-47E3-84A7-1066453037CC}" dt="2026-08-06T15:52:12.250" v="0" actId="2696"/>
        <pc:sldMkLst>
          <pc:docMk/>
          <pc:sldMk cId="0" sldId="267"/>
        </pc:sldMkLst>
      </pc:sldChg>
      <pc:sldChg chg="del">
        <pc:chgData name="Adam Davenport" userId="ba355654-c986-4c95-ab2e-3e916f4a5789" providerId="ADAL" clId="{72BB8915-DBAB-47E3-84A7-1066453037CC}" dt="2026-08-06T15:52:12.250" v="0" actId="2696"/>
        <pc:sldMkLst>
          <pc:docMk/>
          <pc:sldMk cId="0" sldId="268"/>
        </pc:sldMkLst>
      </pc:sldChg>
      <pc:sldChg chg="del">
        <pc:chgData name="Adam Davenport" userId="ba355654-c986-4c95-ab2e-3e916f4a5789" providerId="ADAL" clId="{72BB8915-DBAB-47E3-84A7-1066453037CC}" dt="2026-08-06T15:52:12.250" v="0" actId="2696"/>
        <pc:sldMkLst>
          <pc:docMk/>
          <pc:sldMk cId="0" sldId="269"/>
        </pc:sldMkLst>
      </pc:sldChg>
      <pc:sldChg chg="del">
        <pc:chgData name="Adam Davenport" userId="ba355654-c986-4c95-ab2e-3e916f4a5789" providerId="ADAL" clId="{72BB8915-DBAB-47E3-84A7-1066453037CC}" dt="2026-08-06T15:52:12.250" v="0" actId="2696"/>
        <pc:sldMkLst>
          <pc:docMk/>
          <pc:sldMk cId="0" sldId="270"/>
        </pc:sldMkLst>
      </pc:sldChg>
      <pc:sldChg chg="addSp delSp modSp mod">
        <pc:chgData name="Adam Davenport" userId="ba355654-c986-4c95-ab2e-3e916f4a5789" providerId="ADAL" clId="{72BB8915-DBAB-47E3-84A7-1066453037CC}" dt="2026-08-07T09:24:46.754" v="89" actId="6549"/>
        <pc:sldMkLst>
          <pc:docMk/>
          <pc:sldMk cId="0" sldId="271"/>
        </pc:sldMkLst>
        <pc:spChg chg="del">
          <ac:chgData name="Adam Davenport" userId="ba355654-c986-4c95-ab2e-3e916f4a5789" providerId="ADAL" clId="{72BB8915-DBAB-47E3-84A7-1066453037CC}" dt="2026-08-06T15:52:26.199" v="1" actId="478"/>
          <ac:spMkLst>
            <pc:docMk/>
            <pc:sldMk cId="0" sldId="271"/>
            <ac:spMk id="2" creationId="{00000000-0000-0000-0000-000000000000}"/>
          </ac:spMkLst>
        </pc:spChg>
        <pc:spChg chg="add del mod">
          <ac:chgData name="Adam Davenport" userId="ba355654-c986-4c95-ab2e-3e916f4a5789" providerId="ADAL" clId="{72BB8915-DBAB-47E3-84A7-1066453037CC}" dt="2026-08-07T09:22:24.320" v="19" actId="478"/>
          <ac:spMkLst>
            <pc:docMk/>
            <pc:sldMk cId="0" sldId="271"/>
            <ac:spMk id="4" creationId="{B77500D2-BECA-B941-0DB9-95353CD5E3A2}"/>
          </ac:spMkLst>
        </pc:spChg>
        <pc:spChg chg="del">
          <ac:chgData name="Adam Davenport" userId="ba355654-c986-4c95-ab2e-3e916f4a5789" providerId="ADAL" clId="{72BB8915-DBAB-47E3-84A7-1066453037CC}" dt="2026-08-06T15:52:26.199" v="1" actId="478"/>
          <ac:spMkLst>
            <pc:docMk/>
            <pc:sldMk cId="0" sldId="271"/>
            <ac:spMk id="6" creationId="{00000000-0000-0000-0000-000000000000}"/>
          </ac:spMkLst>
        </pc:spChg>
        <pc:spChg chg="add mod">
          <ac:chgData name="Adam Davenport" userId="ba355654-c986-4c95-ab2e-3e916f4a5789" providerId="ADAL" clId="{72BB8915-DBAB-47E3-84A7-1066453037CC}" dt="2026-08-07T09:22:35.150" v="22" actId="1076"/>
          <ac:spMkLst>
            <pc:docMk/>
            <pc:sldMk cId="0" sldId="271"/>
            <ac:spMk id="6" creationId="{7FE6F9D2-9D70-7AB9-4026-9ED0D5BEA6F1}"/>
          </ac:spMkLst>
        </pc:spChg>
        <pc:spChg chg="del">
          <ac:chgData name="Adam Davenport" userId="ba355654-c986-4c95-ab2e-3e916f4a5789" providerId="ADAL" clId="{72BB8915-DBAB-47E3-84A7-1066453037CC}" dt="2026-08-06T15:52:26.199" v="1" actId="478"/>
          <ac:spMkLst>
            <pc:docMk/>
            <pc:sldMk cId="0" sldId="271"/>
            <ac:spMk id="7" creationId="{00000000-0000-0000-0000-000000000000}"/>
          </ac:spMkLst>
        </pc:spChg>
        <pc:spChg chg="add del">
          <ac:chgData name="Adam Davenport" userId="ba355654-c986-4c95-ab2e-3e916f4a5789" providerId="ADAL" clId="{72BB8915-DBAB-47E3-84A7-1066453037CC}" dt="2026-08-07T09:22:59.382" v="24" actId="478"/>
          <ac:spMkLst>
            <pc:docMk/>
            <pc:sldMk cId="0" sldId="271"/>
            <ac:spMk id="7" creationId="{38915C57-7542-724B-7EB3-6E203E8D7941}"/>
          </ac:spMkLst>
        </pc:spChg>
        <pc:spChg chg="del">
          <ac:chgData name="Adam Davenport" userId="ba355654-c986-4c95-ab2e-3e916f4a5789" providerId="ADAL" clId="{72BB8915-DBAB-47E3-84A7-1066453037CC}" dt="2026-08-06T15:52:26.199" v="1" actId="478"/>
          <ac:spMkLst>
            <pc:docMk/>
            <pc:sldMk cId="0" sldId="271"/>
            <ac:spMk id="8" creationId="{00000000-0000-0000-0000-000000000000}"/>
          </ac:spMkLst>
        </pc:spChg>
        <pc:spChg chg="add mod">
          <ac:chgData name="Adam Davenport" userId="ba355654-c986-4c95-ab2e-3e916f4a5789" providerId="ADAL" clId="{72BB8915-DBAB-47E3-84A7-1066453037CC}" dt="2026-08-07T09:24:46.754" v="89" actId="6549"/>
          <ac:spMkLst>
            <pc:docMk/>
            <pc:sldMk cId="0" sldId="271"/>
            <ac:spMk id="8" creationId="{D2A200C0-C8EE-19A3-55BE-034E6356BABA}"/>
          </ac:spMkLst>
        </pc:spChg>
        <pc:spChg chg="del">
          <ac:chgData name="Adam Davenport" userId="ba355654-c986-4c95-ab2e-3e916f4a5789" providerId="ADAL" clId="{72BB8915-DBAB-47E3-84A7-1066453037CC}" dt="2026-08-06T15:52:26.199" v="1" actId="478"/>
          <ac:spMkLst>
            <pc:docMk/>
            <pc:sldMk cId="0" sldId="271"/>
            <ac:spMk id="9" creationId="{00000000-0000-0000-0000-000000000000}"/>
          </ac:spMkLst>
        </pc:spChg>
        <pc:spChg chg="del">
          <ac:chgData name="Adam Davenport" userId="ba355654-c986-4c95-ab2e-3e916f4a5789" providerId="ADAL" clId="{72BB8915-DBAB-47E3-84A7-1066453037CC}" dt="2026-08-06T15:52:26.199" v="1" actId="478"/>
          <ac:spMkLst>
            <pc:docMk/>
            <pc:sldMk cId="0" sldId="271"/>
            <ac:spMk id="10" creationId="{00000000-0000-0000-0000-000000000000}"/>
          </ac:spMkLst>
        </pc:spChg>
        <pc:grpChg chg="del">
          <ac:chgData name="Adam Davenport" userId="ba355654-c986-4c95-ab2e-3e916f4a5789" providerId="ADAL" clId="{72BB8915-DBAB-47E3-84A7-1066453037CC}" dt="2026-08-06T15:52:27.216" v="2" actId="478"/>
          <ac:grpSpMkLst>
            <pc:docMk/>
            <pc:sldMk cId="0" sldId="271"/>
            <ac:grpSpMk id="3" creationId="{00000000-0000-0000-0000-000000000000}"/>
          </ac:grpSpMkLst>
        </pc:grpChg>
        <pc:picChg chg="add mod">
          <ac:chgData name="Adam Davenport" userId="ba355654-c986-4c95-ab2e-3e916f4a5789" providerId="ADAL" clId="{72BB8915-DBAB-47E3-84A7-1066453037CC}" dt="2026-08-07T09:22:30.355" v="21" actId="1076"/>
          <ac:picMkLst>
            <pc:docMk/>
            <pc:sldMk cId="0" sldId="271"/>
            <ac:picMk id="3" creationId="{DF185079-3DF6-67C1-DABB-73AB429B2076}"/>
          </ac:picMkLst>
        </pc:picChg>
      </pc:sldChg>
      <pc:sldChg chg="addSp modSp mod">
        <pc:chgData name="Adam Davenport" userId="ba355654-c986-4c95-ab2e-3e916f4a5789" providerId="ADAL" clId="{72BB8915-DBAB-47E3-84A7-1066453037CC}" dt="2026-08-07T09:24:26.058" v="69" actId="6549"/>
        <pc:sldMkLst>
          <pc:docMk/>
          <pc:sldMk cId="0" sldId="272"/>
        </pc:sldMkLst>
        <pc:spChg chg="add mod">
          <ac:chgData name="Adam Davenport" userId="ba355654-c986-4c95-ab2e-3e916f4a5789" providerId="ADAL" clId="{72BB8915-DBAB-47E3-84A7-1066453037CC}" dt="2026-08-07T09:24:26.058" v="69" actId="6549"/>
          <ac:spMkLst>
            <pc:docMk/>
            <pc:sldMk cId="0" sldId="272"/>
            <ac:spMk id="6" creationId="{2C500B35-AA2D-3116-086D-D00C4871DFF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0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185079-3DF6-67C1-DABB-73AB429B2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14287"/>
            <a:ext cx="11430000" cy="11430000"/>
          </a:xfrm>
          <a:prstGeom prst="rect">
            <a:avLst/>
          </a:prstGeom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7FE6F9D2-9D70-7AB9-4026-9ED0D5BEA6F1}"/>
              </a:ext>
            </a:extLst>
          </p:cNvPr>
          <p:cNvSpPr txBox="1"/>
          <p:nvPr/>
        </p:nvSpPr>
        <p:spPr>
          <a:xfrm>
            <a:off x="1371600" y="4648200"/>
            <a:ext cx="5129623" cy="654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23"/>
              </a:lnSpc>
            </a:pPr>
            <a:r>
              <a:rPr lang="en-US" sz="4212" dirty="0">
                <a:solidFill>
                  <a:srgbClr val="FFFFFF"/>
                </a:solidFill>
                <a:latin typeface="Kumbh Sans 5"/>
                <a:ea typeface="Kumbh Sans 5"/>
                <a:cs typeface="Kumbh Sans 5"/>
                <a:sym typeface="Kumbh Sans 5"/>
              </a:rPr>
              <a:t>Text goes here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A200C0-C8EE-19A3-55BE-034E6356BABA}"/>
              </a:ext>
            </a:extLst>
          </p:cNvPr>
          <p:cNvSpPr txBox="1"/>
          <p:nvPr/>
        </p:nvSpPr>
        <p:spPr>
          <a:xfrm>
            <a:off x="8991600" y="2362200"/>
            <a:ext cx="198120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Logo goes here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Delete box after</a:t>
            </a:r>
          </a:p>
          <a:p>
            <a:endParaRPr lang="en-US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0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618903"/>
            <a:ext cx="11430000" cy="7830147"/>
          </a:xfrm>
          <a:custGeom>
            <a:avLst/>
            <a:gdLst/>
            <a:ahLst/>
            <a:cxnLst/>
            <a:rect l="l" t="t" r="r" b="b"/>
            <a:pathLst>
              <a:path w="11430000" h="7830147">
                <a:moveTo>
                  <a:pt x="0" y="0"/>
                </a:moveTo>
                <a:lnTo>
                  <a:pt x="11430000" y="0"/>
                </a:lnTo>
                <a:lnTo>
                  <a:pt x="11430000" y="7830147"/>
                </a:lnTo>
                <a:lnTo>
                  <a:pt x="0" y="78301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236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1430000" cy="1867305"/>
          </a:xfrm>
          <a:custGeom>
            <a:avLst/>
            <a:gdLst/>
            <a:ahLst/>
            <a:cxnLst/>
            <a:rect l="l" t="t" r="r" b="b"/>
            <a:pathLst>
              <a:path w="11430000" h="1867305">
                <a:moveTo>
                  <a:pt x="0" y="0"/>
                </a:moveTo>
                <a:lnTo>
                  <a:pt x="11430000" y="0"/>
                </a:lnTo>
                <a:lnTo>
                  <a:pt x="11430000" y="1867305"/>
                </a:lnTo>
                <a:lnTo>
                  <a:pt x="0" y="18673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41313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3150188" y="3975513"/>
            <a:ext cx="5129623" cy="654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23"/>
              </a:lnSpc>
            </a:pPr>
            <a:r>
              <a:rPr lang="en-US" sz="4212" dirty="0">
                <a:solidFill>
                  <a:srgbClr val="FFFFFF"/>
                </a:solidFill>
                <a:latin typeface="Kumbh Sans 5"/>
                <a:ea typeface="Kumbh Sans 5"/>
                <a:cs typeface="Kumbh Sans 5"/>
                <a:sym typeface="Kumbh Sans 5"/>
              </a:rPr>
              <a:t>Text goes here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500B35-AA2D-3116-086D-D00C4871DFF8}"/>
              </a:ext>
            </a:extLst>
          </p:cNvPr>
          <p:cNvSpPr txBox="1"/>
          <p:nvPr/>
        </p:nvSpPr>
        <p:spPr>
          <a:xfrm>
            <a:off x="7289211" y="394739"/>
            <a:ext cx="1981200" cy="175432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Logo goes here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(Delete box after)</a:t>
            </a:r>
          </a:p>
          <a:p>
            <a:endParaRPr lang="en-US" dirty="0"/>
          </a:p>
          <a:p>
            <a:endParaRPr lang="en-US" dirty="0"/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Custom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Calibri</vt:lpstr>
      <vt:lpstr>Kumbh Sans 5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EMD MPE 2026- Square</dc:title>
  <cp:lastModifiedBy>Adam Davenport</cp:lastModifiedBy>
  <cp:revision>1</cp:revision>
  <dcterms:created xsi:type="dcterms:W3CDTF">2006-08-16T00:00:00Z</dcterms:created>
  <dcterms:modified xsi:type="dcterms:W3CDTF">2026-08-07T09:25:38Z</dcterms:modified>
  <dc:identifier>DAGtyAjwDKw</dc:identifier>
</cp:coreProperties>
</file>