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0972800" cy="10972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74" d="100"/>
          <a:sy n="74" d="100"/>
        </p:scale>
        <p:origin x="21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795781"/>
            <a:ext cx="9326880" cy="382016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763261"/>
            <a:ext cx="8229600" cy="2649219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FE0A8-5F13-4C1E-94F6-FF8DDDB5D13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DFB1-730B-46E3-BA6E-0795F013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676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FE0A8-5F13-4C1E-94F6-FF8DDDB5D13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DFB1-730B-46E3-BA6E-0795F013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982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584200"/>
            <a:ext cx="2366010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584200"/>
            <a:ext cx="6960870" cy="9298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FE0A8-5F13-4C1E-94F6-FF8DDDB5D13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DFB1-730B-46E3-BA6E-0795F013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630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FE0A8-5F13-4C1E-94F6-FF8DDDB5D13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DFB1-730B-46E3-BA6E-0795F013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86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735583"/>
            <a:ext cx="9464040" cy="456437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7343143"/>
            <a:ext cx="9464040" cy="240029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82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FE0A8-5F13-4C1E-94F6-FF8DDDB5D13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DFB1-730B-46E3-BA6E-0795F013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791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921000"/>
            <a:ext cx="466344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921000"/>
            <a:ext cx="466344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FE0A8-5F13-4C1E-94F6-FF8DDDB5D13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DFB1-730B-46E3-BA6E-0795F013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32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584202"/>
            <a:ext cx="9464040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689861"/>
            <a:ext cx="4642008" cy="131825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4008120"/>
            <a:ext cx="4642008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689861"/>
            <a:ext cx="4664869" cy="131825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4008120"/>
            <a:ext cx="4664869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FE0A8-5F13-4C1E-94F6-FF8DDDB5D13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DFB1-730B-46E3-BA6E-0795F013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062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FE0A8-5F13-4C1E-94F6-FF8DDDB5D13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DFB1-730B-46E3-BA6E-0795F013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069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FE0A8-5F13-4C1E-94F6-FF8DDDB5D13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DFB1-730B-46E3-BA6E-0795F013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54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731520"/>
            <a:ext cx="3539014" cy="256032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579882"/>
            <a:ext cx="5554980" cy="779780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291840"/>
            <a:ext cx="3539014" cy="6098541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FE0A8-5F13-4C1E-94F6-FF8DDDB5D13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DFB1-730B-46E3-BA6E-0795F013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300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731520"/>
            <a:ext cx="3539014" cy="256032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579882"/>
            <a:ext cx="5554980" cy="779780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291840"/>
            <a:ext cx="3539014" cy="6098541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FE0A8-5F13-4C1E-94F6-FF8DDDB5D13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DFB1-730B-46E3-BA6E-0795F013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14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584202"/>
            <a:ext cx="946404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921000"/>
            <a:ext cx="9464040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10170162"/>
            <a:ext cx="246888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BFE0A8-5F13-4C1E-94F6-FF8DDDB5D13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10170162"/>
            <a:ext cx="370332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10170162"/>
            <a:ext cx="246888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D99DFB1-730B-46E3-BA6E-0795F013E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750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background with text and a purple circle&#10;&#10;AI-generated content may be incorrect.">
            <a:extLst>
              <a:ext uri="{FF2B5EF4-FFF2-40B4-BE49-F238E27FC236}">
                <a16:creationId xmlns:a16="http://schemas.microsoft.com/office/drawing/2014/main" id="{1487D090-5EDB-EA3D-12AF-8A6C7B455A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10972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B61CE21-B093-01DC-BBDD-D89AF4A7C4E4}"/>
              </a:ext>
            </a:extLst>
          </p:cNvPr>
          <p:cNvSpPr txBox="1"/>
          <p:nvPr/>
        </p:nvSpPr>
        <p:spPr>
          <a:xfrm>
            <a:off x="837127" y="1764406"/>
            <a:ext cx="5473521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endParaRPr lang="en-US" sz="32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431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background with text&#10;&#10;AI-generated content may be incorrect.">
            <a:extLst>
              <a:ext uri="{FF2B5EF4-FFF2-40B4-BE49-F238E27FC236}">
                <a16:creationId xmlns:a16="http://schemas.microsoft.com/office/drawing/2014/main" id="{46629D93-90AE-F4A8-AD61-DB3692F2CC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10972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91F0997-A864-95A8-A58E-044F1DEF3973}"/>
              </a:ext>
            </a:extLst>
          </p:cNvPr>
          <p:cNvSpPr txBox="1"/>
          <p:nvPr/>
        </p:nvSpPr>
        <p:spPr>
          <a:xfrm>
            <a:off x="837127" y="1764406"/>
            <a:ext cx="5473521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r>
              <a:rPr lang="en-US" sz="3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Quote here</a:t>
            </a:r>
          </a:p>
          <a:p>
            <a:endParaRPr lang="en-US" sz="32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315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52</Words>
  <Application>Microsoft Office PowerPoint</Application>
  <PresentationFormat>Custom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Lato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Adam Davenport</dc:creator>
  <cp:lastModifiedBy>Adam Davenport</cp:lastModifiedBy>
  <cp:revision>1</cp:revision>
  <dcterms:created xsi:type="dcterms:W3CDTF">2025-08-19T10:21:54Z</dcterms:created>
  <dcterms:modified xsi:type="dcterms:W3CDTF">2025-08-19T10:39:52Z</dcterms:modified>
</cp:coreProperties>
</file>