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8953500" cy="7505700"/>
  <p:notesSz cx="6858000" cy="9144000"/>
  <p:embeddedFontLst>
    <p:embeddedFont>
      <p:font typeface="Kumbh Sans" panose="020B0604020202020204" charset="0"/>
      <p:regular r:id="rId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38" d="100"/>
          <a:sy n="138" d="100"/>
        </p:scale>
        <p:origin x="429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0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8953500" cy="7505700"/>
          </a:xfrm>
          <a:custGeom>
            <a:avLst/>
            <a:gdLst/>
            <a:ahLst/>
            <a:cxnLst/>
            <a:rect l="l" t="t" r="r" b="b"/>
            <a:pathLst>
              <a:path w="8953500" h="7505700">
                <a:moveTo>
                  <a:pt x="0" y="0"/>
                </a:moveTo>
                <a:lnTo>
                  <a:pt x="8953500" y="0"/>
                </a:lnTo>
                <a:lnTo>
                  <a:pt x="8953500" y="7505700"/>
                </a:lnTo>
                <a:lnTo>
                  <a:pt x="0" y="75057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6758040" y="3145766"/>
            <a:ext cx="1775962" cy="1775955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chemeClr val="bg1"/>
              </a:solidFill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82909" y="1395414"/>
            <a:ext cx="7820017" cy="4891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37"/>
              </a:lnSpc>
            </a:pPr>
            <a:r>
              <a:rPr lang="en-US" sz="3095">
                <a:solidFill>
                  <a:srgbClr val="FFFFFF"/>
                </a:solidFill>
                <a:latin typeface="Kumbh Sans"/>
                <a:ea typeface="Kumbh Sans"/>
                <a:cs typeface="Kumbh Sans"/>
                <a:sym typeface="Kumbh Sans"/>
              </a:rPr>
              <a:t>“quote quote quote quote”.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835236" y="5000115"/>
            <a:ext cx="4813729" cy="7894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214"/>
              </a:lnSpc>
            </a:pPr>
            <a:r>
              <a:rPr lang="en-US" sz="2295">
                <a:solidFill>
                  <a:srgbClr val="EAD54E"/>
                </a:solidFill>
                <a:latin typeface="Kumbh Sans"/>
                <a:ea typeface="Kumbh Sans"/>
                <a:cs typeface="Kumbh Sans"/>
                <a:sym typeface="Kumbh Sans"/>
              </a:rPr>
              <a:t>NAME SURNAME </a:t>
            </a:r>
          </a:p>
          <a:p>
            <a:pPr algn="r">
              <a:lnSpc>
                <a:spcPts val="3214"/>
              </a:lnSpc>
            </a:pPr>
            <a:r>
              <a:rPr lang="en-US" sz="2295">
                <a:solidFill>
                  <a:srgbClr val="EAD54E"/>
                </a:solidFill>
                <a:latin typeface="Kumbh Sans"/>
                <a:ea typeface="Kumbh Sans"/>
                <a:cs typeface="Kumbh Sans"/>
                <a:sym typeface="Kumbh Sans"/>
              </a:rPr>
              <a:t>Role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5621020" y="5101732"/>
            <a:ext cx="366547" cy="259758"/>
            <a:chOff x="0" y="0"/>
            <a:chExt cx="806450" cy="571500"/>
          </a:xfrm>
        </p:grpSpPr>
        <p:sp>
          <p:nvSpPr>
            <p:cNvPr id="8" name="Freeform 8"/>
            <p:cNvSpPr/>
            <p:nvPr/>
          </p:nvSpPr>
          <p:spPr>
            <a:xfrm>
              <a:off x="0" y="255270"/>
              <a:ext cx="806450" cy="69850"/>
            </a:xfrm>
            <a:custGeom>
              <a:avLst/>
              <a:gdLst/>
              <a:ahLst/>
              <a:cxnLst/>
              <a:rect l="l" t="t" r="r" b="b"/>
              <a:pathLst>
                <a:path w="806450" h="69850">
                  <a:moveTo>
                    <a:pt x="515620" y="0"/>
                  </a:moveTo>
                  <a:lnTo>
                    <a:pt x="0" y="0"/>
                  </a:lnTo>
                  <a:lnTo>
                    <a:pt x="0" y="69850"/>
                  </a:lnTo>
                  <a:lnTo>
                    <a:pt x="806450" y="69850"/>
                  </a:lnTo>
                  <a:lnTo>
                    <a:pt x="806450" y="0"/>
                  </a:lnTo>
                  <a:close/>
                </a:path>
              </a:pathLst>
            </a:custGeom>
            <a:solidFill>
              <a:srgbClr val="EAD54E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CC81985C-0E1D-E458-0AE8-6CC433B69543}"/>
              </a:ext>
            </a:extLst>
          </p:cNvPr>
          <p:cNvSpPr txBox="1"/>
          <p:nvPr/>
        </p:nvSpPr>
        <p:spPr>
          <a:xfrm>
            <a:off x="7143750" y="3433578"/>
            <a:ext cx="99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>
                <a:solidFill>
                  <a:schemeClr val="bg1"/>
                </a:solidFill>
              </a:rPr>
              <a:t>Add speaker picture here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3563FB8-2802-9564-F94A-E6014056F9BF}"/>
              </a:ext>
            </a:extLst>
          </p:cNvPr>
          <p:cNvSpPr/>
          <p:nvPr/>
        </p:nvSpPr>
        <p:spPr>
          <a:xfrm>
            <a:off x="5987567" y="247650"/>
            <a:ext cx="1308583" cy="10295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17099E2-4E08-9141-F998-5200F57DCA6A}"/>
              </a:ext>
            </a:extLst>
          </p:cNvPr>
          <p:cNvSpPr txBox="1"/>
          <p:nvPr/>
        </p:nvSpPr>
        <p:spPr>
          <a:xfrm>
            <a:off x="5915891" y="287482"/>
            <a:ext cx="1456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>
                <a:solidFill>
                  <a:schemeClr val="bg1"/>
                </a:solidFill>
              </a:rPr>
              <a:t>Add your organisation logo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Kumbh Sans</vt:lpstr>
      <vt:lpstr>Calibri</vt:lpstr>
      <vt:lpstr>Arial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EMD MPE 2025 - Facebook</dc:title>
  <cp:lastModifiedBy>Ana Vallejo</cp:lastModifiedBy>
  <cp:revision>2</cp:revision>
  <dcterms:created xsi:type="dcterms:W3CDTF">2006-08-16T00:00:00Z</dcterms:created>
  <dcterms:modified xsi:type="dcterms:W3CDTF">2025-08-20T08:59:38Z</dcterms:modified>
  <dc:identifier>DAGtx7Wt7RI</dc:identifier>
</cp:coreProperties>
</file>