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5240000" cy="8572500"/>
  <p:notesSz cx="6858000" cy="9144000"/>
  <p:embeddedFontLst>
    <p:embeddedFont>
      <p:font typeface="Lato" panose="020F0502020204030203" pitchFamily="34" charset="0"/>
      <p:regular r:id="rId4"/>
      <p:bold r:id="rId5"/>
      <p:italic r:id="rId6"/>
      <p:boldItalic r:id="rId7"/>
    </p:embeddedFont>
    <p:embeddedFont>
      <p:font typeface="Lato Bold" panose="020F0802020204030203" pitchFamily="34" charset="0"/>
      <p:regular r:id="rId8"/>
      <p:bold r:id="rId9"/>
    </p:embeddedFont>
    <p:embeddedFont>
      <p:font typeface="Lato Italics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21" d="100"/>
          <a:sy n="121" d="100"/>
        </p:scale>
        <p:origin x="21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0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5240000" cy="8572500"/>
          </a:xfrm>
          <a:custGeom>
            <a:avLst/>
            <a:gdLst/>
            <a:ahLst/>
            <a:cxnLst/>
            <a:rect l="l" t="t" r="r" b="b"/>
            <a:pathLst>
              <a:path w="15240000" h="8572500">
                <a:moveTo>
                  <a:pt x="0" y="0"/>
                </a:moveTo>
                <a:lnTo>
                  <a:pt x="15240000" y="0"/>
                </a:lnTo>
                <a:lnTo>
                  <a:pt x="15240000" y="8572500"/>
                </a:lnTo>
                <a:lnTo>
                  <a:pt x="0" y="8572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" name="Freeform 4"/>
          <p:cNvSpPr/>
          <p:nvPr/>
        </p:nvSpPr>
        <p:spPr>
          <a:xfrm>
            <a:off x="457200" y="978712"/>
            <a:ext cx="2487242" cy="2487232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chemeClr val="bg1"/>
            </a:solidFill>
          </a:ln>
        </p:spPr>
        <p:txBody>
          <a:bodyPr/>
          <a:lstStyle/>
          <a:p>
            <a:endParaRPr lang="es-ES" dirty="0"/>
          </a:p>
        </p:txBody>
      </p:sp>
      <p:sp>
        <p:nvSpPr>
          <p:cNvPr id="5" name="TextBox 5"/>
          <p:cNvSpPr txBox="1"/>
          <p:nvPr/>
        </p:nvSpPr>
        <p:spPr>
          <a:xfrm>
            <a:off x="3765133" y="1552085"/>
            <a:ext cx="6271232" cy="6702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71"/>
              </a:lnSpc>
            </a:pPr>
            <a:r>
              <a:rPr lang="en-US" sz="4331" i="1">
                <a:solidFill>
                  <a:srgbClr val="FFFFFF"/>
                </a:solidFill>
                <a:latin typeface="Lato Italics"/>
                <a:ea typeface="Lato Italics"/>
                <a:cs typeface="Lato Italics"/>
                <a:sym typeface="Lato Italics"/>
              </a:rPr>
              <a:t>“quote quote quote quote.”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3524496" y="7067400"/>
            <a:ext cx="481274" cy="341060"/>
            <a:chOff x="0" y="0"/>
            <a:chExt cx="806450" cy="571500"/>
          </a:xfrm>
        </p:grpSpPr>
        <p:sp>
          <p:nvSpPr>
            <p:cNvPr id="7" name="Freeform 7"/>
            <p:cNvSpPr/>
            <p:nvPr/>
          </p:nvSpPr>
          <p:spPr>
            <a:xfrm>
              <a:off x="0" y="255270"/>
              <a:ext cx="806450" cy="69850"/>
            </a:xfrm>
            <a:custGeom>
              <a:avLst/>
              <a:gdLst/>
              <a:ahLst/>
              <a:cxnLst/>
              <a:rect l="l" t="t" r="r" b="b"/>
              <a:pathLst>
                <a:path w="806450" h="69850">
                  <a:moveTo>
                    <a:pt x="515620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806450" y="69850"/>
                  </a:lnTo>
                  <a:lnTo>
                    <a:pt x="806450" y="0"/>
                  </a:lnTo>
                  <a:close/>
                </a:path>
              </a:pathLst>
            </a:custGeom>
            <a:solidFill>
              <a:srgbClr val="EAD54E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075438" y="7000725"/>
            <a:ext cx="6498674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EAD54E"/>
                </a:solidFill>
                <a:latin typeface="Lato Bold"/>
                <a:ea typeface="Lato Bold"/>
                <a:cs typeface="Lato Bold"/>
                <a:sym typeface="Lato Bold"/>
              </a:rPr>
              <a:t>NAME</a:t>
            </a:r>
          </a:p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EAD54E"/>
                </a:solidFill>
                <a:latin typeface="Lato"/>
                <a:ea typeface="Lato"/>
                <a:cs typeface="Lato"/>
                <a:sym typeface="Lato"/>
              </a:rPr>
              <a:t>Title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A0976AB-2B68-E9BD-BD34-15BA1DD3E6FF}"/>
              </a:ext>
            </a:extLst>
          </p:cNvPr>
          <p:cNvSpPr txBox="1"/>
          <p:nvPr/>
        </p:nvSpPr>
        <p:spPr>
          <a:xfrm>
            <a:off x="1066800" y="1466850"/>
            <a:ext cx="129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noProof="0" dirty="0">
                <a:solidFill>
                  <a:schemeClr val="bg1"/>
                </a:solidFill>
              </a:rPr>
              <a:t>Add your picture here</a:t>
            </a:r>
          </a:p>
        </p:txBody>
      </p:sp>
      <p:sp>
        <p:nvSpPr>
          <p:cNvPr id="10" name="Freeform 4">
            <a:extLst>
              <a:ext uri="{FF2B5EF4-FFF2-40B4-BE49-F238E27FC236}">
                <a16:creationId xmlns:a16="http://schemas.microsoft.com/office/drawing/2014/main" id="{5266CE3F-37DF-3426-0400-0FFE958966AE}"/>
              </a:ext>
            </a:extLst>
          </p:cNvPr>
          <p:cNvSpPr/>
          <p:nvPr/>
        </p:nvSpPr>
        <p:spPr>
          <a:xfrm>
            <a:off x="11125200" y="781050"/>
            <a:ext cx="1981200" cy="1981201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chemeClr val="tx1"/>
            </a:solidFill>
          </a:ln>
        </p:spPr>
        <p:txBody>
          <a:bodyPr/>
          <a:lstStyle/>
          <a:p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C39CED-013D-153A-09FE-B1BAE5A09F48}"/>
              </a:ext>
            </a:extLst>
          </p:cNvPr>
          <p:cNvSpPr txBox="1"/>
          <p:nvPr/>
        </p:nvSpPr>
        <p:spPr>
          <a:xfrm>
            <a:off x="11201400" y="1119701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Add your organisation logo 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0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0210"/>
            <a:ext cx="15240000" cy="8572500"/>
          </a:xfrm>
          <a:custGeom>
            <a:avLst/>
            <a:gdLst/>
            <a:ahLst/>
            <a:cxnLst/>
            <a:rect l="l" t="t" r="r" b="b"/>
            <a:pathLst>
              <a:path w="15240000" h="8572500">
                <a:moveTo>
                  <a:pt x="0" y="0"/>
                </a:moveTo>
                <a:lnTo>
                  <a:pt x="15240000" y="0"/>
                </a:lnTo>
                <a:lnTo>
                  <a:pt x="15240000" y="8572500"/>
                </a:lnTo>
                <a:lnTo>
                  <a:pt x="0" y="8572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TextBox 3"/>
          <p:cNvSpPr txBox="1"/>
          <p:nvPr/>
        </p:nvSpPr>
        <p:spPr>
          <a:xfrm>
            <a:off x="3896473" y="2089917"/>
            <a:ext cx="9503025" cy="5902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12"/>
              </a:lnSpc>
            </a:pPr>
            <a:r>
              <a:rPr lang="en-US" sz="3800" i="1">
                <a:solidFill>
                  <a:srgbClr val="FFFFFF"/>
                </a:solidFill>
                <a:latin typeface="Lato Italics"/>
                <a:ea typeface="Lato Italics"/>
                <a:cs typeface="Lato Italics"/>
                <a:sym typeface="Lato Italics"/>
              </a:rPr>
              <a:t>"quote quote quote quote"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727674" y="1765580"/>
            <a:ext cx="2712680" cy="2712670"/>
            <a:chOff x="0" y="0"/>
            <a:chExt cx="6350000" cy="634997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896473" y="5929502"/>
            <a:ext cx="481274" cy="341060"/>
            <a:chOff x="0" y="0"/>
            <a:chExt cx="806450" cy="571500"/>
          </a:xfrm>
        </p:grpSpPr>
        <p:sp>
          <p:nvSpPr>
            <p:cNvPr id="7" name="Freeform 7"/>
            <p:cNvSpPr/>
            <p:nvPr/>
          </p:nvSpPr>
          <p:spPr>
            <a:xfrm>
              <a:off x="0" y="255270"/>
              <a:ext cx="806450" cy="69850"/>
            </a:xfrm>
            <a:custGeom>
              <a:avLst/>
              <a:gdLst/>
              <a:ahLst/>
              <a:cxnLst/>
              <a:rect l="l" t="t" r="r" b="b"/>
              <a:pathLst>
                <a:path w="806450" h="69850">
                  <a:moveTo>
                    <a:pt x="515620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806450" y="69850"/>
                  </a:lnTo>
                  <a:lnTo>
                    <a:pt x="806450" y="0"/>
                  </a:lnTo>
                  <a:close/>
                </a:path>
              </a:pathLst>
            </a:custGeom>
            <a:solidFill>
              <a:srgbClr val="EAD54E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447416" y="5862827"/>
            <a:ext cx="9233057" cy="94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EAD54E"/>
                </a:solidFill>
                <a:latin typeface="Lato Bold"/>
                <a:ea typeface="Lato Bold"/>
                <a:cs typeface="Lato Bold"/>
                <a:sym typeface="Lato Bold"/>
              </a:rPr>
              <a:t>NAME</a:t>
            </a:r>
          </a:p>
          <a:p>
            <a:pPr algn="l">
              <a:lnSpc>
                <a:spcPts val="3029"/>
              </a:lnSpc>
            </a:pPr>
            <a:r>
              <a:rPr lang="en-US" sz="2524">
                <a:solidFill>
                  <a:srgbClr val="EAD54E"/>
                </a:solidFill>
                <a:latin typeface="Lato"/>
                <a:ea typeface="Lato"/>
                <a:cs typeface="Lato"/>
                <a:sym typeface="Lato"/>
              </a:rPr>
              <a:t>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Personalizado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Lato</vt:lpstr>
      <vt:lpstr>Lato Bold</vt:lpstr>
      <vt:lpstr>Lato Italics</vt:lpstr>
      <vt:lpstr>Calibri</vt:lpstr>
      <vt:lpstr>Arial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EMD MPE 2025 - Twitter</dc:title>
  <cp:lastModifiedBy>Ana Vallejo</cp:lastModifiedBy>
  <cp:revision>2</cp:revision>
  <dcterms:created xsi:type="dcterms:W3CDTF">2006-08-16T00:00:00Z</dcterms:created>
  <dcterms:modified xsi:type="dcterms:W3CDTF">2025-08-19T08:10:40Z</dcterms:modified>
  <dc:identifier>DAGtx94adFE</dc:identifier>
</cp:coreProperties>
</file>