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003E-405E-44BB-98C6-4DC93EFF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78E34-3DEA-4E3D-9B46-E271B09C1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9833-DB46-4045-8D08-B43BEF89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F7443-244A-45D5-BAFA-48202B9C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3ACD-BDC8-470E-9545-DB2D3D98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6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725B-B94A-4A77-893D-6970076B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E28A-4202-4C8D-BE57-4C72B9C7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455A-3EFE-4F5C-A89F-6B5E5F518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DD2B4-D033-4605-842E-71F2F749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867A-33E9-43EF-B3EB-4DEB0653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ABF-A6B5-4775-A6A6-4E1F1EE5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C259-8FBA-467D-9BDC-21ED7EBC1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6A10-5D0D-4043-B75D-E2C281E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9374-D2AA-41E3-BD5C-60523E33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AA88-2562-4418-8697-693F737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5F93-91AC-44DF-ACE0-052B82C2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AE5D-63F0-4086-8019-6C6898115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8B6C5-093A-4378-B933-537FC5C98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B0898-C6CB-4DC4-A96C-2CFF9482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F5E70-BE44-4905-B8D9-CD8223A3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25F6C-EB92-4324-BC1E-31D6DF7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78A9-8EAD-410F-B878-A576E30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6AC3-7FBF-4243-82D0-31403C43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8CC25-6F15-4A97-B396-4A2CC2CF8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768B8-539B-4398-89D1-E72556FE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CFDBE-8F45-4044-9275-B7FE50533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104C-A09C-4411-9EFD-DCC5DE5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A815-3555-45F1-8CC4-173900E3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A2E60-37CB-4F59-8D95-36B2CFF3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A302-3C9F-4E48-A2A0-547254CD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15E0D-5CFD-4911-A354-5E957C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F7F2-B224-4B90-8DBE-CE9B216E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3DE81-B5BF-49D7-8B00-9FA4CD0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02AF8-17E6-4E95-98F6-03A9FEED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95B2B-B669-4877-9B78-2B17C1BD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AB7-AAD6-4E23-BB45-73B30229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D8F7-130B-4689-901A-3FFBC887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F24A-ACC8-4E37-8CA9-2F4EF280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9087-B58F-4B13-B44F-4CCDB45F9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F833-03F2-4CDA-B9BE-B95FC206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65A28-EA34-4E01-ABB0-4482AEB5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9C7DD-EAC1-4DF7-886D-D1EBBF5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6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689-D6D7-41EE-816C-E8376907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DC68-35D5-42AC-B465-17773AF2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FD517-F0BB-4EFA-BA2B-50744ABB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E0299-328D-4AC1-9777-FAB1DED5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5E115-DFF4-4A2B-AB67-844FB663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94C-9A15-48D1-8D49-DB46037E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6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9CFB-B61A-420D-A00D-8B1D6EE9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BF1-A024-4538-88B6-253657EB0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D2168-A7CE-4F74-BD91-927DA978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A09B5-CF57-45EC-9915-F3D5E40D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2CAD-1C9C-41B3-86FC-F2804828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91105-74AA-41D2-8781-164E4D973A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6126B-604A-4E34-8D98-E67CF54FF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DF73-9861-49C9-A93E-4A8AC2B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275D-DF78-4847-A29A-1CCBE955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73BE-5E84-42E1-9C32-61F2507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82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F8297-928C-412C-9234-73C0508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046A4-ACA2-4320-B17B-22762069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5026-429D-4769-93CB-D29DBA43C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30A84-11D7-4300-984B-117169D7C6B1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220B-A5AD-4635-9FE2-2F4D78931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76380-FB71-4486-BE98-D09D8812E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6AEE-5A67-4007-A32F-62C58FCAC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3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>
            <a:extLst>
              <a:ext uri="{FF2B5EF4-FFF2-40B4-BE49-F238E27FC236}">
                <a16:creationId xmlns:a16="http://schemas.microsoft.com/office/drawing/2014/main" id="{174521DF-929E-4847-9599-CD64CFD50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913" y="0"/>
            <a:ext cx="10940142" cy="683227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BC665EBF-608A-4FB1-B49B-FCDFE8EF7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5103" y="108734"/>
            <a:ext cx="9597063" cy="6498137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22ACBBBB-BCD8-4C14-865E-1733ED1F9E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60103" y="1448275"/>
            <a:ext cx="3255739" cy="336190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77C9F10C-5245-43D1-9227-F1CB6D07AB7B}"/>
              </a:ext>
            </a:extLst>
          </p:cNvPr>
          <p:cNvSpPr txBox="1"/>
          <p:nvPr/>
        </p:nvSpPr>
        <p:spPr>
          <a:xfrm>
            <a:off x="4811655" y="1932870"/>
            <a:ext cx="25954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/>
              <a:t>Aunque la eficacia de las vacunas contra el COVID-19 puede variar, TODAS han sido eficaces para prevenir la hospitalización y/o la muerte por COVID-19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6A62B07-F173-4B55-9730-81591D5489C5}"/>
              </a:ext>
            </a:extLst>
          </p:cNvPr>
          <p:cNvSpPr/>
          <p:nvPr/>
        </p:nvSpPr>
        <p:spPr>
          <a:xfrm>
            <a:off x="4950830" y="263844"/>
            <a:ext cx="2355651" cy="984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¿Quién debe recibir la vacuna contra el COVID-19?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A45E3B1-F029-49E4-BFDC-10C5085BE4A1}"/>
              </a:ext>
            </a:extLst>
          </p:cNvPr>
          <p:cNvSpPr/>
          <p:nvPr/>
        </p:nvSpPr>
        <p:spPr>
          <a:xfrm>
            <a:off x="8681259" y="2771353"/>
            <a:ext cx="2459677" cy="11728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¿Qué vacunas están aprobadas por la Agencia Europea del Medicamento?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673CD7A-CE03-4666-8B98-677849F71539}"/>
              </a:ext>
            </a:extLst>
          </p:cNvPr>
          <p:cNvSpPr/>
          <p:nvPr/>
        </p:nvSpPr>
        <p:spPr>
          <a:xfrm>
            <a:off x="4464272" y="5189292"/>
            <a:ext cx="3447400" cy="1321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¿Cuándo debo ponerme la vacuna contra el COVID-19? ¿Debo esperar a que haya una vacuna "más eficaz" en mi país?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692FC3D-574F-4352-ABD4-7EE754B57819}"/>
              </a:ext>
            </a:extLst>
          </p:cNvPr>
          <p:cNvSpPr/>
          <p:nvPr/>
        </p:nvSpPr>
        <p:spPr>
          <a:xfrm>
            <a:off x="961916" y="2771353"/>
            <a:ext cx="2114462" cy="12003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¿Es segura la vacuna contra la COVID-19 para los pacientes con mieloma?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85E31D8-171E-43E7-9519-2A5487E69B1B}"/>
              </a:ext>
            </a:extLst>
          </p:cNvPr>
          <p:cNvSpPr txBox="1"/>
          <p:nvPr/>
        </p:nvSpPr>
        <p:spPr>
          <a:xfrm>
            <a:off x="7311926" y="1267247"/>
            <a:ext cx="18984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/>
              <a:t>Todos los pacientes con MGUS, mieloma latente o sintomático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979DB2D-8D8E-4B7D-867D-220DB55ECDA1}"/>
              </a:ext>
            </a:extLst>
          </p:cNvPr>
          <p:cNvSpPr txBox="1"/>
          <p:nvPr/>
        </p:nvSpPr>
        <p:spPr>
          <a:xfrm>
            <a:off x="7407129" y="4230984"/>
            <a:ext cx="221200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/>
              <a:t>Moderna, Pfizer, </a:t>
            </a:r>
          </a:p>
          <a:p>
            <a:pPr algn="ctr"/>
            <a:r>
              <a:rPr lang="es-ES" sz="1600"/>
              <a:t>AstraZeneca, </a:t>
            </a:r>
          </a:p>
          <a:p>
            <a:pPr algn="ctr"/>
            <a:r>
              <a:rPr lang="es-ES" sz="1600"/>
              <a:t>Janssen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8FED6EB-3287-4405-9C04-118E056F6A24}"/>
              </a:ext>
            </a:extLst>
          </p:cNvPr>
          <p:cNvSpPr txBox="1"/>
          <p:nvPr/>
        </p:nvSpPr>
        <p:spPr>
          <a:xfrm>
            <a:off x="2489477" y="4116149"/>
            <a:ext cx="25954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/>
              <a:t>Vacúnese contra la COVID-19 tan pronto como se lo indiquen y tenga una vacuna a su disposición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A6B30D8-5DCC-47E7-81F3-194FE64236D2}"/>
              </a:ext>
            </a:extLst>
          </p:cNvPr>
          <p:cNvSpPr txBox="1"/>
          <p:nvPr/>
        </p:nvSpPr>
        <p:spPr>
          <a:xfrm>
            <a:off x="2127380" y="1481001"/>
            <a:ext cx="28757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/>
              <a:t>Aunque los datos sobre estas vacunas en pacientes con mieloma son limitados, se consideran seguras para los pacientes con mieloma</a:t>
            </a:r>
          </a:p>
        </p:txBody>
      </p:sp>
    </p:spTree>
    <p:extLst>
      <p:ext uri="{BB962C8B-B14F-4D97-AF65-F5344CB8AC3E}">
        <p14:creationId xmlns:p14="http://schemas.microsoft.com/office/powerpoint/2010/main" val="417670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Vallejo</dc:creator>
  <cp:lastModifiedBy>Ana Vallejo</cp:lastModifiedBy>
  <cp:revision>10</cp:revision>
  <dcterms:created xsi:type="dcterms:W3CDTF">2021-04-08T13:50:43Z</dcterms:created>
  <dcterms:modified xsi:type="dcterms:W3CDTF">2021-04-16T14:11:00Z</dcterms:modified>
</cp:coreProperties>
</file>