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0" r:id="rId2"/>
  </p:sldIdLst>
  <p:sldSz cx="15240000" cy="8572500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0">
          <p15:clr>
            <a:srgbClr val="A4A3A4"/>
          </p15:clr>
        </p15:guide>
        <p15:guide id="2" pos="4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58" y="38"/>
      </p:cViewPr>
      <p:guideLst>
        <p:guide orient="horz" pos="270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71" y="615804"/>
            <a:ext cx="7570108" cy="1656954"/>
          </a:xfrm>
        </p:spPr>
        <p:txBody>
          <a:bodyPr>
            <a:noAutofit/>
          </a:bodyPr>
          <a:lstStyle/>
          <a:p>
            <a:pPr algn="l" rtl="0"/>
            <a:r>
              <a:rPr lang="ro" sz="6000" b="0" i="0" u="none" baseline="0">
                <a:solidFill>
                  <a:schemeClr val="bg1"/>
                </a:solidFill>
              </a:rPr>
              <a:t>CE ESTE </a:t>
            </a:r>
            <a:br>
              <a:rPr lang="ro" sz="6000">
                <a:solidFill>
                  <a:schemeClr val="bg1"/>
                </a:solidFill>
              </a:rPr>
            </a:br>
            <a:r>
              <a:rPr lang="ro" sz="6000" b="0" i="0" u="none" baseline="0">
                <a:solidFill>
                  <a:schemeClr val="bg1"/>
                </a:solidFill>
              </a:rPr>
              <a:t>AMILOIDOZA AL?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596" y="2444782"/>
            <a:ext cx="8064635" cy="5439173"/>
          </a:xfrm>
        </p:spPr>
        <p:txBody>
          <a:bodyPr>
            <a:noAutofit/>
          </a:bodyPr>
          <a:lstStyle/>
          <a:p>
            <a:pPr marL="0" indent="0" algn="l" rtl="0">
              <a:lnSpc>
                <a:spcPts val="4700"/>
              </a:lnSpc>
              <a:spcBef>
                <a:spcPts val="0"/>
              </a:spcBef>
              <a:buNone/>
            </a:pPr>
            <a:r>
              <a:rPr lang="ro" sz="4100" b="0" i="0" u="none" spc="-20" baseline="0" dirty="0">
                <a:solidFill>
                  <a:schemeClr val="bg1"/>
                </a:solidFill>
              </a:rPr>
              <a:t>Amiloidoza AL este o boală foarte rară. Aceasta apare atunci când celulele plasmatice anormale din măduva osoasă produc proteine cu lanț ușor pliate anormal numite </a:t>
            </a:r>
            <a:r>
              <a:rPr lang="ro" sz="4100" b="0" i="0" u="none" spc="-20" baseline="0" dirty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proteine amiloide</a:t>
            </a:r>
            <a:r>
              <a:rPr lang="ro" sz="4100" b="0" i="0" u="none" spc="-20" baseline="0" dirty="0">
                <a:solidFill>
                  <a:schemeClr val="bg1"/>
                </a:solidFill>
              </a:rPr>
              <a:t>, care intră în circuitul sanguin și formează depozite de amiloid în țesuturi și organe vitale provocând complicații.</a:t>
            </a:r>
            <a:endParaRPr lang="ro" sz="41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" sz="2813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8646020-8BEA-4154-9728-D822516351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1225" y="5234921"/>
            <a:ext cx="1835055" cy="8596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5AF892-D80A-4C72-827F-E69F80AAD3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77611" y="7632746"/>
            <a:ext cx="1889924" cy="8657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53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 Light</vt:lpstr>
      <vt:lpstr>Arial</vt:lpstr>
      <vt:lpstr>IBM Plex Sans Condensed SemiBol</vt:lpstr>
      <vt:lpstr>IBM Plex Sans</vt:lpstr>
      <vt:lpstr>Office Theme</vt:lpstr>
      <vt:lpstr>CE ESTE  AMILOIDOZA AL?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17</cp:revision>
  <dcterms:created xsi:type="dcterms:W3CDTF">2021-09-23T09:01:50Z</dcterms:created>
  <dcterms:modified xsi:type="dcterms:W3CDTF">2021-11-22T09:35:43Z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17B04A36-A28A-4289-8658-64BC597EE967</vt:lpwstr>
  </property>
  <property fmtid="{D5CDD505-2E9C-101B-9397-08002B2CF9AE}" pid="3" name="ArticulatePath">
    <vt:lpwstr>06836 MPE - 02 What is AL Amyloidosis (Short) v1</vt:lpwstr>
  </property>
</Properties>
</file>