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60" r:id="rId2"/>
  </p:sldIdLst>
  <p:sldSz cx="15240000" cy="8572500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368280"/>
    <a:srgbClr val="E09551"/>
    <a:srgbClr val="EE7668"/>
    <a:srgbClr val="05628D"/>
    <a:srgbClr val="995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94660"/>
  </p:normalViewPr>
  <p:slideViewPr>
    <p:cSldViewPr snapToGrid="0">
      <p:cViewPr>
        <p:scale>
          <a:sx n="66" d="100"/>
          <a:sy n="66" d="100"/>
        </p:scale>
        <p:origin x="73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402954"/>
            <a:ext cx="11430000" cy="2984500"/>
          </a:xfrm>
        </p:spPr>
        <p:txBody>
          <a:bodyPr anchor="b"/>
          <a:lstStyle>
            <a:lvl1pPr algn="ctr"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02547"/>
            <a:ext cx="11430000" cy="2069703"/>
          </a:xfrm>
        </p:spPr>
        <p:txBody>
          <a:bodyPr/>
          <a:lstStyle>
            <a:lvl1pPr marL="0" indent="0" algn="ctr">
              <a:buNone/>
              <a:defRPr sz="3000"/>
            </a:lvl1pPr>
            <a:lvl2pPr marL="571500" indent="0" algn="ctr">
              <a:buNone/>
              <a:defRPr sz="2500"/>
            </a:lvl2pPr>
            <a:lvl3pPr marL="1143000" indent="0" algn="ctr">
              <a:buNone/>
              <a:defRPr sz="2250"/>
            </a:lvl3pPr>
            <a:lvl4pPr marL="1714500" indent="0" algn="ctr">
              <a:buNone/>
              <a:defRPr sz="2000"/>
            </a:lvl4pPr>
            <a:lvl5pPr marL="2286000" indent="0" algn="ctr">
              <a:buNone/>
              <a:defRPr sz="2000"/>
            </a:lvl5pPr>
            <a:lvl6pPr marL="2857500" indent="0" algn="ctr">
              <a:buNone/>
              <a:defRPr sz="2000"/>
            </a:lvl6pPr>
            <a:lvl7pPr marL="3429000" indent="0" algn="ctr">
              <a:buNone/>
              <a:defRPr sz="2000"/>
            </a:lvl7pPr>
            <a:lvl8pPr marL="4000500" indent="0" algn="ctr">
              <a:buNone/>
              <a:defRPr sz="2000"/>
            </a:lvl8pPr>
            <a:lvl9pPr marL="45720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7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1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813" y="2137173"/>
            <a:ext cx="13144500" cy="3565921"/>
          </a:xfrm>
        </p:spPr>
        <p:txBody>
          <a:bodyPr anchor="b"/>
          <a:lstStyle>
            <a:lvl1pPr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813" y="5736829"/>
            <a:ext cx="13144500" cy="1875234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57150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4300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3pPr>
            <a:lvl4pPr marL="1714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286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57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29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00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572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2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7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5" y="456407"/>
            <a:ext cx="13144500" cy="16569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736" y="2101454"/>
            <a:ext cx="6447234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736" y="3131344"/>
            <a:ext cx="6447234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5250" y="2101454"/>
            <a:ext cx="6478985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5250" y="3131344"/>
            <a:ext cx="6478985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2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4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985" y="1234282"/>
            <a:ext cx="7715250" cy="6092031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4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985" y="1234282"/>
            <a:ext cx="7715250" cy="6092031"/>
          </a:xfrm>
        </p:spPr>
        <p:txBody>
          <a:bodyPr anchor="t"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2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8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6125" y="456406"/>
            <a:ext cx="3286125" cy="726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750" y="456406"/>
            <a:ext cx="9667875" cy="72647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0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750" y="456407"/>
            <a:ext cx="13144500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750" y="2282031"/>
            <a:ext cx="13144500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7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8250" y="7945438"/>
            <a:ext cx="51435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32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7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43000" rtl="0" eaLnBrk="1" latinLnBrk="0" hangingPunct="1">
        <a:lnSpc>
          <a:spcPct val="90000"/>
        </a:lnSpc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143000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" y="0"/>
            <a:ext cx="9788115" cy="1656954"/>
          </a:xfrm>
        </p:spPr>
        <p:txBody>
          <a:bodyPr>
            <a:noAutofit/>
          </a:bodyPr>
          <a:lstStyle/>
          <a:p>
            <a:pPr algn="l" rtl="0"/>
            <a:r>
              <a:rPr lang="sk" sz="6000" b="0" i="0" u="none" baseline="0" dirty="0">
                <a:solidFill>
                  <a:schemeClr val="bg1"/>
                </a:solidFill>
              </a:rPr>
              <a:t>ČO JE AL AMYLOIDÓZA?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9856" y="1269125"/>
            <a:ext cx="8064635" cy="5439173"/>
          </a:xfrm>
        </p:spPr>
        <p:txBody>
          <a:bodyPr>
            <a:noAutofit/>
          </a:bodyPr>
          <a:lstStyle/>
          <a:p>
            <a:pPr marL="0" indent="0" algn="l" rtl="0">
              <a:lnSpc>
                <a:spcPts val="4700"/>
              </a:lnSpc>
              <a:spcBef>
                <a:spcPts val="0"/>
              </a:spcBef>
              <a:buNone/>
            </a:pPr>
            <a:r>
              <a:rPr lang="sk" sz="4100" b="0" i="0" u="none" spc="-20" baseline="0" dirty="0">
                <a:solidFill>
                  <a:schemeClr val="bg1"/>
                </a:solidFill>
              </a:rPr>
              <a:t>AL amyloidóza je veľmi zriedkavé ochorenie. Vznikne, keď abnormálne plazmatické bunky v kostnej dreni produkujú nesprávne poskladané proteíny ľahkých reťazcov nazývané </a:t>
            </a:r>
            <a:r>
              <a:rPr lang="sk" sz="4100" b="0" i="0" u="none" spc="-20" baseline="0" dirty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amyloidové proteíny</a:t>
            </a:r>
            <a:r>
              <a:rPr lang="sk" sz="4100" b="0" i="0" u="none" spc="-20" baseline="0" dirty="0">
                <a:solidFill>
                  <a:schemeClr val="bg1"/>
                </a:solidFill>
              </a:rPr>
              <a:t>, ktoré sa dostanú do krvného obehu </a:t>
            </a:r>
            <a:br>
              <a:rPr lang="sk" sz="4100" spc="-20" dirty="0">
                <a:solidFill>
                  <a:schemeClr val="bg1"/>
                </a:solidFill>
              </a:rPr>
            </a:br>
            <a:r>
              <a:rPr lang="sk" sz="4100" b="0" i="0" u="none" spc="-20" baseline="0" dirty="0">
                <a:solidFill>
                  <a:schemeClr val="bg1"/>
                </a:solidFill>
              </a:rPr>
              <a:t>a vytvoria amyloidové depozity v tkanive a životne dôležitých orgánoch, čo spôsobuje komplikácie.</a:t>
            </a:r>
            <a:endParaRPr lang="sk" sz="41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FD1C98-1C3A-4689-96E7-B88BD553D5D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DB06E2-93E2-4539-87FF-FBCAD7C9B592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2175"/>
              </a:lnSpc>
            </a:pPr>
            <a:r>
              <a:rPr lang="sk" sz="2175" b="0" i="0" u="none" spc="-20" baseline="0">
                <a:solidFill>
                  <a:schemeClr val="bg1"/>
                </a:solidFill>
              </a:rPr>
              <a:t>IMPROVE </a:t>
            </a:r>
          </a:p>
          <a:p>
            <a:pPr algn="l" rtl="0">
              <a:lnSpc>
                <a:spcPts val="2175"/>
              </a:lnSpc>
            </a:pPr>
            <a:r>
              <a:rPr lang="sk" sz="2175" b="0" i="0" u="none" spc="-20" baseline="0">
                <a:solidFill>
                  <a:schemeClr val="bg1"/>
                </a:solidFill>
              </a:rPr>
              <a:t>DIAGNOSIS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6BF68-8DF3-4D36-B9F3-1120E69F000B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lnSpc>
                <a:spcPts val="2175"/>
              </a:lnSpc>
            </a:pPr>
            <a:r>
              <a:rPr lang="sk" sz="2175" b="0" i="0" u="none" spc="-2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IMPROVE </a:t>
            </a:r>
          </a:p>
          <a:p>
            <a:pPr algn="r" rtl="0">
              <a:lnSpc>
                <a:spcPts val="2175"/>
              </a:lnSpc>
            </a:pPr>
            <a:r>
              <a:rPr lang="sk" sz="2175" b="0" i="0" u="none" spc="-2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LIVES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EF05CD8-9708-4C21-BAB2-A1B7814514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86B59D-9E99-4AD4-B191-F9F7E6BE038B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EB467D-6AAB-4A9E-A081-1BE36A120AD6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B33E6A-63C6-44A5-88F6-429562D05363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328DBA-5AF7-4A78-92DA-0E47A88BC3D5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9131813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57</Words>
  <Application>Microsoft Office PowerPoint</Application>
  <PresentationFormat>Benutzerdefiniert</PresentationFormat>
  <Paragraphs>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</vt:lpstr>
      <vt:lpstr>IBM Plex Sans Condensed SemiBol</vt:lpstr>
      <vt:lpstr>IBM Plex Sans Light</vt:lpstr>
      <vt:lpstr>Arial</vt:lpstr>
      <vt:lpstr>Office Theme</vt:lpstr>
      <vt:lpstr>ČO JE AL AMYLOIDÓZA?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Lucia Garcia</cp:lastModifiedBy>
  <cp:revision>16</cp:revision>
  <dcterms:created xsi:type="dcterms:W3CDTF">2021-09-23T09:01:50Z</dcterms:created>
  <dcterms:modified xsi:type="dcterms:W3CDTF">2021-11-05T15:37:31Z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17B04A36-A28A-4289-8658-64BC597EE967</vt:lpwstr>
  </property>
  <property fmtid="{D5CDD505-2E9C-101B-9397-08002B2CF9AE}" pid="3" name="ArticulatePath">
    <vt:lpwstr>06836 MPE - 02 What is AL Amyloidosis (Short) v1</vt:lpwstr>
  </property>
</Properties>
</file>