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</p:embeddedFont>
    <p:embeddedFont>
      <p:font typeface="IBM Plex Sans Condensed SemiBol" panose="020B0706050203000203" pitchFamily="34" charset="0"/>
      <p:bold r:id="rId5"/>
    </p:embeddedFont>
    <p:embeddedFont>
      <p:font typeface="IBM Plex Sans Light" panose="020B0403050203000203" pitchFamily="34" charset="0"/>
      <p:regular r:id="rId6"/>
    </p:embeddedFont>
  </p:embeddedFontLst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45" d="100"/>
          <a:sy n="45" d="100"/>
        </p:scale>
        <p:origin x="60" y="2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o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70108" cy="1656954"/>
          </a:xfrm>
        </p:spPr>
        <p:txBody>
          <a:bodyPr>
            <a:noAutofit/>
          </a:bodyPr>
          <a:lstStyle/>
          <a:p>
            <a:pPr algn="l" rtl="0"/>
            <a:r>
              <a:rPr sz="6000" b="0" i="0" u="none" baseline="0" lang="no">
                <a:solidFill>
                  <a:schemeClr val="bg1"/>
                </a:solidFill>
              </a:rPr>
              <a:t>HVA ER </a:t>
            </a:r>
            <a:br>
              <a:rPr sz="6000" lang="no">
                <a:solidFill>
                  <a:schemeClr val="bg1"/>
                </a:solidFill>
              </a:rPr>
            </a:br>
            <a:r>
              <a:rPr sz="6000" b="0" i="0" u="none" baseline="0" lang="no">
                <a:solidFill>
                  <a:schemeClr val="bg1"/>
                </a:solidFill>
              </a:rPr>
              <a:t>AL-AMYLOIDOSE?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596" y="2444782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sz="4100" spc="-20" b="0" i="0" u="none" baseline="0" lang="no">
                <a:solidFill>
                  <a:schemeClr val="bg1"/>
                </a:solidFill>
              </a:rPr>
              <a:t>AL-amyloidose er en svært sjelden sykdom. Den oppstår når unormale plasmaceller i benmargen produserer misfoldede lettkjedeproteiner kalt </a:t>
            </a:r>
            <a:r>
              <a:rPr sz="4100" spc="-20" b="0" i="0" u="none" baseline="0" lang="no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amyloidproteiner</a:t>
            </a:r>
            <a:r>
              <a:rPr sz="4100" spc="-20" b="0" i="0" u="none" baseline="0" lang="no">
                <a:solidFill>
                  <a:schemeClr val="bg1"/>
                </a:solidFill>
              </a:rPr>
              <a:t>, som kommer inn i blodstrømmen </a:t>
            </a:r>
            <a:br>
              <a:rPr sz="4100" spc="-20" lang="no">
                <a:solidFill>
                  <a:schemeClr val="bg1"/>
                </a:solidFill>
              </a:rPr>
            </a:br>
            <a:r>
              <a:rPr sz="4100" spc="-20" b="0" i="0" u="none" baseline="0" lang="no">
                <a:solidFill>
                  <a:schemeClr val="bg1"/>
                </a:solidFill>
              </a:rPr>
              <a:t>og danner amyloidavleiringer i vev og vitale organer som forårsaker komplikasjoner.</a:t>
            </a:r>
            <a:endParaRPr lang="no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o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sz="2175" spc="-20" b="0" i="0" u="none" baseline="0" lang="no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sz="2175" spc="-20" b="0" i="0" u="none" baseline="0" lang="no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sz="2175" spc="-20" b="0" i="0" u="none" baseline="0" lang="no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sz="2175" spc="-20" b="0" i="0" u="none" baseline="0" lang="no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56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IBM Plex Sans</vt:lpstr>
      <vt:lpstr>IBM Plex Sans Light</vt:lpstr>
      <vt:lpstr>IBM Plex Sans Condensed SemiBol</vt:lpstr>
      <vt:lpstr>Office Theme</vt:lpstr>
      <vt:lpstr>WHAT IS  AL AMYLOIDOSIS?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Colin Campbell</cp:lastModifiedBy>
  <cp:revision>15</cp:revision>
  <dcterms:created xsi:type="dcterms:W3CDTF">2021-09-23T09:01:50Z</dcterms:created>
  <dcterms:modified xsi:type="dcterms:W3CDTF">2021-10-22T09:26:22Z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