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71" y="615804"/>
            <a:ext cx="7570108" cy="1656954"/>
          </a:xfrm>
        </p:spPr>
        <p:txBody>
          <a:bodyPr>
            <a:noAutofit/>
          </a:bodyPr>
          <a:lstStyle/>
          <a:p>
            <a:pPr algn="r" rtl="1"/>
            <a:r>
              <a:rPr lang="he" sz="6000" b="0" i="0" u="none" baseline="0">
                <a:solidFill>
                  <a:schemeClr val="bg1"/>
                </a:solidFill>
              </a:rPr>
              <a:t>מה זה </a:t>
            </a:r>
            <a:br>
              <a:rPr lang="he" sz="6000">
                <a:solidFill>
                  <a:schemeClr val="bg1"/>
                </a:solidFill>
              </a:rPr>
            </a:br>
            <a:r>
              <a:rPr lang="he" sz="6000" b="0" i="0" u="none" baseline="0">
                <a:solidFill>
                  <a:schemeClr val="bg1"/>
                </a:solidFill>
              </a:rPr>
              <a:t> עמילואידוזיס ראשונית?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596" y="2444782"/>
            <a:ext cx="8064635" cy="5439173"/>
          </a:xfrm>
        </p:spPr>
        <p:txBody>
          <a:bodyPr>
            <a:noAutofit/>
          </a:bodyPr>
          <a:lstStyle/>
          <a:p>
            <a:pPr marL="0" indent="0" algn="r" rtl="1">
              <a:lnSpc>
                <a:spcPts val="4700"/>
              </a:lnSpc>
              <a:spcBef>
                <a:spcPts val="0"/>
              </a:spcBef>
              <a:buNone/>
            </a:pPr>
            <a:r>
              <a:rPr lang="he" sz="4100" b="0" i="0" u="none" spc="-20" baseline="0">
                <a:solidFill>
                  <a:schemeClr val="bg1"/>
                </a:solidFill>
              </a:rPr>
              <a:t>עמילואידוזיס ראשונית היא מחלה נדירה מאד. היא מתרחשת כאשר תאי פלסמה חריגים במח העצם מייצרים שרשראות קלות של חלבונים המכונות </a:t>
            </a:r>
            <a:r>
              <a:rPr lang="he" sz="4100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חלבונים עמילואידים</a:t>
            </a:r>
            <a:r>
              <a:rPr lang="he" sz="4100" b="0" i="0" u="none" spc="-20" baseline="0">
                <a:solidFill>
                  <a:schemeClr val="bg1"/>
                </a:solidFill>
              </a:rPr>
              <a:t>, הנכנסים למחזור הדם </a:t>
            </a:r>
            <a:br>
              <a:rPr lang="he" sz="4100" spc="-20">
                <a:solidFill>
                  <a:schemeClr val="bg1"/>
                </a:solidFill>
              </a:rPr>
            </a:br>
            <a:r>
              <a:rPr lang="he" sz="4100" b="0" i="0" u="none" spc="-20" baseline="0">
                <a:solidFill>
                  <a:schemeClr val="bg1"/>
                </a:solidFill>
              </a:rPr>
              <a:t>ויוצרים הצטברויות של עמילואידים ברקמות ובאיברים חיוניים הגורמים לסיבוכים.</a:t>
            </a:r>
            <a:endParaRPr lang="he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779966" y="5347724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175"/>
              </a:lnSpc>
            </a:pPr>
            <a:r>
              <a:rPr lang="he" sz="2175" b="0" i="0" u="none" spc="-20" baseline="0" dirty="0">
                <a:solidFill>
                  <a:schemeClr val="bg1"/>
                </a:solidFill>
              </a:rPr>
              <a:t>IMPROVE </a:t>
            </a:r>
          </a:p>
          <a:p>
            <a:pPr algn="r" rtl="1">
              <a:lnSpc>
                <a:spcPts val="2175"/>
              </a:lnSpc>
            </a:pPr>
            <a:r>
              <a:rPr lang="he" sz="2175" b="0" i="0" u="none" spc="-20" baseline="0" dirty="0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809518" y="7789757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lnSpc>
                <a:spcPts val="2175"/>
              </a:lnSpc>
            </a:pPr>
            <a:r>
              <a:rPr lang="he" sz="2175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l" rtl="1">
              <a:lnSpc>
                <a:spcPts val="2175"/>
              </a:lnSpc>
            </a:pPr>
            <a:r>
              <a:rPr lang="he" sz="2175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629900" y="5416550"/>
            <a:ext cx="43751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7480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Condensed SemiBol</vt:lpstr>
      <vt:lpstr>IBM Plex Sans</vt:lpstr>
      <vt:lpstr>IBM Plex Sans Light</vt:lpstr>
      <vt:lpstr>Arial</vt:lpstr>
      <vt:lpstr>Office Theme</vt:lpstr>
      <vt:lpstr>מה זה   עמילואידוזיס ראשונית?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17</cp:revision>
  <dcterms:created xsi:type="dcterms:W3CDTF">2021-09-23T09:01:50Z</dcterms:created>
  <dcterms:modified xsi:type="dcterms:W3CDTF">2021-11-09T09:40:29Z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