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k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99" y="360145"/>
            <a:ext cx="7570108" cy="1656954"/>
          </a:xfrm>
        </p:spPr>
        <p:txBody>
          <a:bodyPr>
            <a:noAutofit/>
          </a:bodyPr>
          <a:lstStyle/>
          <a:p>
            <a:pPr algn="ctr" rtl="0"/>
            <a:r>
              <a:rPr lang="mk" sz="6000" b="0" i="0" u="none" baseline="0" dirty="0">
                <a:solidFill>
                  <a:schemeClr val="bg1"/>
                </a:solidFill>
              </a:rPr>
              <a:t>ШТО Е </a:t>
            </a:r>
            <a:br>
              <a:rPr lang="mk" sz="6000" dirty="0">
                <a:solidFill>
                  <a:schemeClr val="bg1"/>
                </a:solidFill>
              </a:rPr>
            </a:br>
            <a:r>
              <a:rPr lang="mk" sz="6000" b="0" i="0" u="none" baseline="0" dirty="0">
                <a:solidFill>
                  <a:schemeClr val="bg1"/>
                </a:solidFill>
              </a:rPr>
              <a:t>АЛ АМИЛОИДОЗАТА?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907" y="1966800"/>
            <a:ext cx="837594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lang="mk" sz="3600" b="0" i="0" u="none" spc="-20" baseline="0" dirty="0">
                <a:solidFill>
                  <a:schemeClr val="bg1"/>
                </a:solidFill>
              </a:rPr>
              <a:t>АЛ амилоидозата е многу ретка болест. Се појавува кога абнормалните плазма клетки во коскената срж произведуваат погрешно преклопени протеини со лесен синџир наречени </a:t>
            </a:r>
            <a:r>
              <a:rPr lang="mk" sz="3600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амилоидни протеини</a:t>
            </a:r>
            <a:r>
              <a:rPr lang="mk" sz="3600" b="0" i="0" u="none" spc="-20" baseline="0" dirty="0">
                <a:solidFill>
                  <a:schemeClr val="bg1"/>
                </a:solidFill>
              </a:rPr>
              <a:t>, коишто влегуваат во крвотокот и формираат амилоидни депозити во ткивата и виталните органи, а со тоа предизвикуваат компликации.</a:t>
            </a:r>
            <a:endParaRPr lang="mk" sz="36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k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lang="mk" sz="2175" b="0" i="0" u="none" spc="-20" baseline="0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lang="mk" sz="2175" b="0" i="0" u="none" spc="-20" baseline="0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lang="mk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lang="mk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57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Light</vt:lpstr>
      <vt:lpstr>IBM Plex Sans Condensed SemiBol</vt:lpstr>
      <vt:lpstr>Office Theme</vt:lpstr>
      <vt:lpstr>ШТО Е  АЛ АМИЛОИДОЗАТА?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PC</cp:lastModifiedBy>
  <cp:revision>16</cp:revision>
  <dcterms:created xsi:type="dcterms:W3CDTF">2021-09-23T09:01:50Z</dcterms:created>
  <dcterms:modified xsi:type="dcterms:W3CDTF">2021-11-04T21:24:54Z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