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sldIdLst>
    <p:sldId id="260" r:id="rId2"/>
  </p:sldIdLst>
  <p:sldSz cx="15240000" cy="8572500"/>
  <p:notesSz cx="6858000" cy="9144000"/>
  <p:embeddedFontLst>
    <p:embeddedFont>
      <p:font typeface="IBM Plex Sans" panose="020B0503050203000203" pitchFamily="34" charset="0"/>
      <p:regular r:id="rId3"/>
      <p:bold r:id="rId4"/>
    </p:embeddedFont>
    <p:embeddedFont>
      <p:font typeface="IBM Plex Sans Condensed SemiBol" panose="020B0706050203000203" pitchFamily="34" charset="0"/>
      <p:bold r:id="rId5"/>
    </p:embeddedFont>
    <p:embeddedFont>
      <p:font typeface="IBM Plex Sans Light" panose="020B0403050203000203" pitchFamily="34" charset="0"/>
      <p:regular r:id="rId6"/>
    </p:embeddedFont>
  </p:embeddedFontLst>
  <p:custDataLst>
    <p:tags r:id="rId7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E6E6"/>
    <a:srgbClr val="368280"/>
    <a:srgbClr val="E09551"/>
    <a:srgbClr val="EE7668"/>
    <a:srgbClr val="05628D"/>
    <a:srgbClr val="9954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7" autoAdjust="0"/>
    <p:restoredTop sz="94660"/>
  </p:normalViewPr>
  <p:slideViewPr>
    <p:cSldViewPr snapToGrid="0">
      <p:cViewPr varScale="1">
        <p:scale>
          <a:sx n="45" d="100"/>
          <a:sy n="45" d="100"/>
        </p:scale>
        <p:origin x="60" y="23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font" Target="fonts/font1.fntdata"/><Relationship Id="rId7" Type="http://schemas.openxmlformats.org/officeDocument/2006/relationships/tags" Target="tags/tag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tableStyles" Target="tableStyles.xml"/><Relationship Id="rId5" Type="http://schemas.openxmlformats.org/officeDocument/2006/relationships/font" Target="fonts/font3.fntdata"/><Relationship Id="rId10" Type="http://schemas.openxmlformats.org/officeDocument/2006/relationships/theme" Target="theme/theme1.xml"/><Relationship Id="rId4" Type="http://schemas.openxmlformats.org/officeDocument/2006/relationships/font" Target="fonts/font2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05000" y="1402954"/>
            <a:ext cx="11430000" cy="2984500"/>
          </a:xfrm>
        </p:spPr>
        <p:txBody>
          <a:bodyPr anchor="b"/>
          <a:lstStyle>
            <a:lvl1pPr algn="ctr">
              <a:defRPr sz="7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05000" y="4502547"/>
            <a:ext cx="11430000" cy="2069703"/>
          </a:xfrm>
        </p:spPr>
        <p:txBody>
          <a:bodyPr/>
          <a:lstStyle>
            <a:lvl1pPr marL="0" indent="0" algn="ctr">
              <a:buNone/>
              <a:defRPr sz="3000"/>
            </a:lvl1pPr>
            <a:lvl2pPr marL="571500" indent="0" algn="ctr">
              <a:buNone/>
              <a:defRPr sz="2500"/>
            </a:lvl2pPr>
            <a:lvl3pPr marL="1143000" indent="0" algn="ctr">
              <a:buNone/>
              <a:defRPr sz="2250"/>
            </a:lvl3pPr>
            <a:lvl4pPr marL="1714500" indent="0" algn="ctr">
              <a:buNone/>
              <a:defRPr sz="2000"/>
            </a:lvl4pPr>
            <a:lvl5pPr marL="2286000" indent="0" algn="ctr">
              <a:buNone/>
              <a:defRPr sz="2000"/>
            </a:lvl5pPr>
            <a:lvl6pPr marL="2857500" indent="0" algn="ctr">
              <a:buNone/>
              <a:defRPr sz="2000"/>
            </a:lvl6pPr>
            <a:lvl7pPr marL="3429000" indent="0" algn="ctr">
              <a:buNone/>
              <a:defRPr sz="2000"/>
            </a:lvl7pPr>
            <a:lvl8pPr marL="4000500" indent="0" algn="ctr">
              <a:buNone/>
              <a:defRPr sz="2000"/>
            </a:lvl8pPr>
            <a:lvl9pPr marL="45720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31790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00156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9813" y="2137173"/>
            <a:ext cx="13144500" cy="3565921"/>
          </a:xfrm>
        </p:spPr>
        <p:txBody>
          <a:bodyPr anchor="b"/>
          <a:lstStyle>
            <a:lvl1pPr>
              <a:defRPr sz="7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9813" y="5736829"/>
            <a:ext cx="13144500" cy="1875234"/>
          </a:xfrm>
        </p:spPr>
        <p:txBody>
          <a:bodyPr/>
          <a:lstStyle>
            <a:lvl1pPr marL="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1pPr>
            <a:lvl2pPr marL="57150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143000" indent="0">
              <a:buNone/>
              <a:defRPr sz="2250">
                <a:solidFill>
                  <a:schemeClr val="tx1">
                    <a:tint val="75000"/>
                  </a:schemeClr>
                </a:solidFill>
              </a:defRPr>
            </a:lvl3pPr>
            <a:lvl4pPr marL="17145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2860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28575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4290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0005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45720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6202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47750" y="2282031"/>
            <a:ext cx="6477000" cy="54391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15250" y="2282031"/>
            <a:ext cx="6477000" cy="54391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06013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9735" y="456407"/>
            <a:ext cx="13144500" cy="165695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9736" y="2101454"/>
            <a:ext cx="6447234" cy="1029890"/>
          </a:xfrm>
        </p:spPr>
        <p:txBody>
          <a:bodyPr anchor="b"/>
          <a:lstStyle>
            <a:lvl1pPr marL="0" indent="0">
              <a:buNone/>
              <a:defRPr sz="3000" b="1"/>
            </a:lvl1pPr>
            <a:lvl2pPr marL="571500" indent="0">
              <a:buNone/>
              <a:defRPr sz="2500" b="1"/>
            </a:lvl2pPr>
            <a:lvl3pPr marL="1143000" indent="0">
              <a:buNone/>
              <a:defRPr sz="2250" b="1"/>
            </a:lvl3pPr>
            <a:lvl4pPr marL="1714500" indent="0">
              <a:buNone/>
              <a:defRPr sz="2000" b="1"/>
            </a:lvl4pPr>
            <a:lvl5pPr marL="2286000" indent="0">
              <a:buNone/>
              <a:defRPr sz="2000" b="1"/>
            </a:lvl5pPr>
            <a:lvl6pPr marL="2857500" indent="0">
              <a:buNone/>
              <a:defRPr sz="2000" b="1"/>
            </a:lvl6pPr>
            <a:lvl7pPr marL="3429000" indent="0">
              <a:buNone/>
              <a:defRPr sz="2000" b="1"/>
            </a:lvl7pPr>
            <a:lvl8pPr marL="4000500" indent="0">
              <a:buNone/>
              <a:defRPr sz="2000" b="1"/>
            </a:lvl8pPr>
            <a:lvl9pPr marL="4572000" indent="0">
              <a:buNone/>
              <a:defRPr sz="20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9736" y="3131344"/>
            <a:ext cx="6447234" cy="460573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715250" y="2101454"/>
            <a:ext cx="6478985" cy="1029890"/>
          </a:xfrm>
        </p:spPr>
        <p:txBody>
          <a:bodyPr anchor="b"/>
          <a:lstStyle>
            <a:lvl1pPr marL="0" indent="0">
              <a:buNone/>
              <a:defRPr sz="3000" b="1"/>
            </a:lvl1pPr>
            <a:lvl2pPr marL="571500" indent="0">
              <a:buNone/>
              <a:defRPr sz="2500" b="1"/>
            </a:lvl2pPr>
            <a:lvl3pPr marL="1143000" indent="0">
              <a:buNone/>
              <a:defRPr sz="2250" b="1"/>
            </a:lvl3pPr>
            <a:lvl4pPr marL="1714500" indent="0">
              <a:buNone/>
              <a:defRPr sz="2000" b="1"/>
            </a:lvl4pPr>
            <a:lvl5pPr marL="2286000" indent="0">
              <a:buNone/>
              <a:defRPr sz="2000" b="1"/>
            </a:lvl5pPr>
            <a:lvl6pPr marL="2857500" indent="0">
              <a:buNone/>
              <a:defRPr sz="2000" b="1"/>
            </a:lvl6pPr>
            <a:lvl7pPr marL="3429000" indent="0">
              <a:buNone/>
              <a:defRPr sz="2000" b="1"/>
            </a:lvl7pPr>
            <a:lvl8pPr marL="4000500" indent="0">
              <a:buNone/>
              <a:defRPr sz="2000" b="1"/>
            </a:lvl8pPr>
            <a:lvl9pPr marL="4572000" indent="0">
              <a:buNone/>
              <a:defRPr sz="20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715250" y="3131344"/>
            <a:ext cx="6478985" cy="460573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10/22/2021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34937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10/22/2021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91264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10/22/2021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80407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9736" y="571500"/>
            <a:ext cx="4915296" cy="2000250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78985" y="1234282"/>
            <a:ext cx="7715250" cy="6092031"/>
          </a:xfrm>
        </p:spPr>
        <p:txBody>
          <a:bodyPr/>
          <a:lstStyle>
            <a:lvl1pPr>
              <a:defRPr sz="4000"/>
            </a:lvl1pPr>
            <a:lvl2pPr>
              <a:defRPr sz="3500"/>
            </a:lvl2pPr>
            <a:lvl3pPr>
              <a:defRPr sz="30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9736" y="2571750"/>
            <a:ext cx="4915296" cy="4764485"/>
          </a:xfrm>
        </p:spPr>
        <p:txBody>
          <a:bodyPr/>
          <a:lstStyle>
            <a:lvl1pPr marL="0" indent="0">
              <a:buNone/>
              <a:defRPr sz="2000"/>
            </a:lvl1pPr>
            <a:lvl2pPr marL="571500" indent="0">
              <a:buNone/>
              <a:defRPr sz="1750"/>
            </a:lvl2pPr>
            <a:lvl3pPr marL="1143000" indent="0">
              <a:buNone/>
              <a:defRPr sz="1500"/>
            </a:lvl3pPr>
            <a:lvl4pPr marL="1714500" indent="0">
              <a:buNone/>
              <a:defRPr sz="1250"/>
            </a:lvl4pPr>
            <a:lvl5pPr marL="2286000" indent="0">
              <a:buNone/>
              <a:defRPr sz="1250"/>
            </a:lvl5pPr>
            <a:lvl6pPr marL="2857500" indent="0">
              <a:buNone/>
              <a:defRPr sz="1250"/>
            </a:lvl6pPr>
            <a:lvl7pPr marL="3429000" indent="0">
              <a:buNone/>
              <a:defRPr sz="1250"/>
            </a:lvl7pPr>
            <a:lvl8pPr marL="4000500" indent="0">
              <a:buNone/>
              <a:defRPr sz="1250"/>
            </a:lvl8pPr>
            <a:lvl9pPr marL="4572000" indent="0">
              <a:buNone/>
              <a:defRPr sz="12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74467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9736" y="571500"/>
            <a:ext cx="4915296" cy="2000250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478985" y="1234282"/>
            <a:ext cx="7715250" cy="6092031"/>
          </a:xfrm>
        </p:spPr>
        <p:txBody>
          <a:bodyPr anchor="t"/>
          <a:lstStyle>
            <a:lvl1pPr marL="0" indent="0">
              <a:buNone/>
              <a:defRPr sz="4000"/>
            </a:lvl1pPr>
            <a:lvl2pPr marL="571500" indent="0">
              <a:buNone/>
              <a:defRPr sz="3500"/>
            </a:lvl2pPr>
            <a:lvl3pPr marL="1143000" indent="0">
              <a:buNone/>
              <a:defRPr sz="3000"/>
            </a:lvl3pPr>
            <a:lvl4pPr marL="1714500" indent="0">
              <a:buNone/>
              <a:defRPr sz="2500"/>
            </a:lvl4pPr>
            <a:lvl5pPr marL="2286000" indent="0">
              <a:buNone/>
              <a:defRPr sz="2500"/>
            </a:lvl5pPr>
            <a:lvl6pPr marL="2857500" indent="0">
              <a:buNone/>
              <a:defRPr sz="2500"/>
            </a:lvl6pPr>
            <a:lvl7pPr marL="3429000" indent="0">
              <a:buNone/>
              <a:defRPr sz="2500"/>
            </a:lvl7pPr>
            <a:lvl8pPr marL="4000500" indent="0">
              <a:buNone/>
              <a:defRPr sz="2500"/>
            </a:lvl8pPr>
            <a:lvl9pPr marL="4572000" indent="0">
              <a:buNone/>
              <a:defRPr sz="2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9736" y="2571750"/>
            <a:ext cx="4915296" cy="4764485"/>
          </a:xfrm>
        </p:spPr>
        <p:txBody>
          <a:bodyPr/>
          <a:lstStyle>
            <a:lvl1pPr marL="0" indent="0">
              <a:buNone/>
              <a:defRPr sz="2000"/>
            </a:lvl1pPr>
            <a:lvl2pPr marL="571500" indent="0">
              <a:buNone/>
              <a:defRPr sz="1750"/>
            </a:lvl2pPr>
            <a:lvl3pPr marL="1143000" indent="0">
              <a:buNone/>
              <a:defRPr sz="1500"/>
            </a:lvl3pPr>
            <a:lvl4pPr marL="1714500" indent="0">
              <a:buNone/>
              <a:defRPr sz="1250"/>
            </a:lvl4pPr>
            <a:lvl5pPr marL="2286000" indent="0">
              <a:buNone/>
              <a:defRPr sz="1250"/>
            </a:lvl5pPr>
            <a:lvl6pPr marL="2857500" indent="0">
              <a:buNone/>
              <a:defRPr sz="1250"/>
            </a:lvl6pPr>
            <a:lvl7pPr marL="3429000" indent="0">
              <a:buNone/>
              <a:defRPr sz="1250"/>
            </a:lvl7pPr>
            <a:lvl8pPr marL="4000500" indent="0">
              <a:buNone/>
              <a:defRPr sz="1250"/>
            </a:lvl8pPr>
            <a:lvl9pPr marL="4572000" indent="0">
              <a:buNone/>
              <a:defRPr sz="12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84201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96871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906125" y="456406"/>
            <a:ext cx="3286125" cy="726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47750" y="456406"/>
            <a:ext cx="9667875" cy="726479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68074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7750" y="456407"/>
            <a:ext cx="13144500" cy="16569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7750" y="2282031"/>
            <a:ext cx="13144500" cy="54391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47750" y="7945438"/>
            <a:ext cx="3429000" cy="4564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10/22/2021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48250" y="7945438"/>
            <a:ext cx="5143500" cy="4564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63250" y="7945438"/>
            <a:ext cx="3429000" cy="4564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83716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143000" rtl="0" eaLnBrk="1" latinLnBrk="0" hangingPunct="1">
        <a:lnSpc>
          <a:spcPct val="90000"/>
        </a:lnSpc>
        <a:spcBef>
          <a:spcPct val="0"/>
        </a:spcBef>
        <a:buNone/>
        <a:defRPr sz="5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5750" indent="-285750" algn="l" defTabSz="1143000" rtl="0" eaLnBrk="1" latinLnBrk="0" hangingPunct="1">
        <a:lnSpc>
          <a:spcPct val="90000"/>
        </a:lnSpc>
        <a:spcBef>
          <a:spcPts val="1250"/>
        </a:spcBef>
        <a:buFont typeface="Arial" panose="020B0604020202020204" pitchFamily="34" charset="0"/>
        <a:buChar char="•"/>
        <a:defRPr sz="3500" kern="1200">
          <a:solidFill>
            <a:schemeClr val="tx1"/>
          </a:solidFill>
          <a:latin typeface="+mn-lt"/>
          <a:ea typeface="+mn-ea"/>
          <a:cs typeface="+mn-cs"/>
        </a:defRPr>
      </a:lvl1pPr>
      <a:lvl2pPr marL="8572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4287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20002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4pPr>
      <a:lvl5pPr marL="25717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5pPr>
      <a:lvl6pPr marL="31432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6pPr>
      <a:lvl7pPr marL="37147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7pPr>
      <a:lvl8pPr marL="42862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8pPr>
      <a:lvl9pPr marL="48577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1pPr>
      <a:lvl2pPr marL="5715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3pPr>
      <a:lvl4pPr marL="17145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4pPr>
      <a:lvl5pPr marL="22860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5pPr>
      <a:lvl6pPr marL="28575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6pPr>
      <a:lvl7pPr marL="34290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7pPr>
      <a:lvl8pPr marL="40005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8pPr>
      <a:lvl9pPr marL="45720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657007B-4F07-459C-AD03-C1133A4C2C91}"/>
              </a:ext>
            </a:extLst>
          </p:cNvPr>
          <p:cNvSpPr/>
          <p:nvPr/>
        </p:nvSpPr>
        <p:spPr>
          <a:xfrm>
            <a:off x="0" y="0"/>
            <a:ext cx="15235238" cy="8572500"/>
          </a:xfrm>
          <a:prstGeom prst="rect">
            <a:avLst/>
          </a:prstGeom>
          <a:solidFill>
            <a:srgbClr val="EE76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l" sz="2813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EDC0B588-C130-4297-A15E-23CD1F8FF89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6" t="6444"/>
          <a:stretch/>
        </p:blipFill>
        <p:spPr>
          <a:xfrm>
            <a:off x="129540" y="552451"/>
            <a:ext cx="8650426" cy="8020049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EB91711D-7F67-4AB2-A3C3-0725A0DAA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2171" y="615804"/>
            <a:ext cx="7570108" cy="1656954"/>
          </a:xfrm>
        </p:spPr>
        <p:txBody>
          <a:bodyPr>
            <a:noAutofit/>
          </a:bodyPr>
          <a:lstStyle/>
          <a:p>
            <a:pPr algn="l" rtl="0"/>
            <a:r>
              <a:rPr sz="6000" b="0" i="0" u="none" baseline="0" lang="sl">
                <a:solidFill>
                  <a:schemeClr val="bg1"/>
                </a:solidFill>
              </a:rPr>
              <a:t>KAJ JE </a:t>
            </a:r>
            <a:br>
              <a:rPr sz="6000" lang="sl">
                <a:solidFill>
                  <a:schemeClr val="bg1"/>
                </a:solidFill>
              </a:rPr>
            </a:br>
            <a:r>
              <a:rPr sz="6000" b="0" i="0" u="none" baseline="0" lang="sl">
                <a:solidFill>
                  <a:schemeClr val="bg1"/>
                </a:solidFill>
              </a:rPr>
              <a:t>AL AMILOIDOZA?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6CCAA3DD-CE62-4CA4-AEC6-406596435A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33596" y="2444782"/>
            <a:ext cx="8064635" cy="5439173"/>
          </a:xfrm>
        </p:spPr>
        <p:txBody>
          <a:bodyPr>
            <a:noAutofit/>
          </a:bodyPr>
          <a:lstStyle/>
          <a:p>
            <a:pPr marL="0" indent="0" algn="l" rtl="0">
              <a:lnSpc>
                <a:spcPts val="4700"/>
              </a:lnSpc>
              <a:spcBef>
                <a:spcPts val="0"/>
              </a:spcBef>
              <a:buNone/>
            </a:pPr>
            <a:r>
              <a:rPr sz="4100" spc="-20" b="0" i="0" u="none" baseline="0" lang="sl">
                <a:solidFill>
                  <a:schemeClr val="bg1"/>
                </a:solidFill>
              </a:rPr>
              <a:t>AL amiloidoza je zelo redka bolezen. Pojavi se, ko nenormalne plazmatke v kostnem mozgu proizvajajo napačne </a:t>
            </a:r>
            <a:r>
              <a:rPr sz="4100" spc="-20" b="0" i="0" u="none" baseline="0" lang="sl">
                <a:solidFill>
                  <a:schemeClr val="bg1"/>
                </a:solidFill>
                <a:latin typeface="+mj-lt"/>
                <a:ea typeface="+mj-lt"/>
                <a:cs typeface="+mj-lt"/>
                <a:sym typeface="+mj-lt"/>
              </a:rPr>
              <a:t>amiloidne beljakovine</a:t>
            </a:r>
            <a:r>
              <a:rPr sz="4100" spc="-20" b="0" i="0" u="none" baseline="0" lang="sl">
                <a:solidFill>
                  <a:schemeClr val="bg1"/>
                </a:solidFill>
              </a:rPr>
              <a:t>, ki vstopajo v krvni tok </a:t>
            </a:r>
            <a:br>
              <a:rPr sz="4100" spc="-20" lang="sl">
                <a:solidFill>
                  <a:schemeClr val="bg1"/>
                </a:solidFill>
              </a:rPr>
            </a:br>
            <a:r>
              <a:rPr sz="4100" spc="-20" b="0" i="0" u="none" baseline="0" lang="sl">
                <a:solidFill>
                  <a:schemeClr val="bg1"/>
                </a:solidFill>
              </a:rPr>
              <a:t>in tvorijo amiloidna nalaganja v tkivih in vitalnih organih, kar povzroča zaplete.</a:t>
            </a:r>
            <a:endParaRPr lang="sl" sz="4100" b="1" spc="-20" dirty="0">
              <a:solidFill>
                <a:schemeClr val="bg1"/>
              </a:solidFill>
              <a:latin typeface="IBM Plex Sans" panose="020B0503050203000203" pitchFamily="34" charset="0"/>
            </a:endParaRP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FACF734B-61C6-46C6-BB24-7261D84983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91200" y="-628"/>
            <a:ext cx="6453417" cy="5124324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EDFD1C98-1C3A-4689-96E7-B88BD553D5DF}"/>
              </a:ext>
            </a:extLst>
          </p:cNvPr>
          <p:cNvSpPr/>
          <p:nvPr/>
        </p:nvSpPr>
        <p:spPr>
          <a:xfrm>
            <a:off x="8791024" y="5123697"/>
            <a:ext cx="6453421" cy="3448803"/>
          </a:xfrm>
          <a:prstGeom prst="rect">
            <a:avLst/>
          </a:prstGeom>
          <a:solidFill>
            <a:srgbClr val="9954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l" sz="2813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FDB06E2-93E2-4539-87FF-FBCAD7C9B592}"/>
              </a:ext>
            </a:extLst>
          </p:cNvPr>
          <p:cNvSpPr txBox="1"/>
          <p:nvPr/>
        </p:nvSpPr>
        <p:spPr>
          <a:xfrm>
            <a:off x="8925286" y="5355005"/>
            <a:ext cx="1757954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2175"/>
              </a:lnSpc>
            </a:pPr>
            <a:r>
              <a:rPr sz="2175" spc="-20" b="0" i="0" u="none" baseline="0" lang="sl">
                <a:solidFill>
                  <a:schemeClr val="bg1"/>
                </a:solidFill>
              </a:rPr>
              <a:t>IMPROVE </a:t>
            </a:r>
          </a:p>
          <a:p>
            <a:pPr algn="l" rtl="0">
              <a:lnSpc>
                <a:spcPts val="2175"/>
              </a:lnSpc>
            </a:pPr>
            <a:r>
              <a:rPr sz="2175" spc="-20" b="0" i="0" u="none" baseline="0" lang="sl">
                <a:solidFill>
                  <a:schemeClr val="bg1"/>
                </a:solidFill>
              </a:rPr>
              <a:t>DIAGNOSIS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BE6BF68-8DF3-4D36-B9F3-1120E69F000B}"/>
              </a:ext>
            </a:extLst>
          </p:cNvPr>
          <p:cNvSpPr txBox="1"/>
          <p:nvPr/>
        </p:nvSpPr>
        <p:spPr>
          <a:xfrm>
            <a:off x="13352506" y="7771029"/>
            <a:ext cx="1757954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0">
              <a:lnSpc>
                <a:spcPts val="2175"/>
              </a:lnSpc>
            </a:pPr>
            <a:r>
              <a:rPr sz="2175" spc="-20" b="0" i="0" u="none" baseline="0" lang="sl">
                <a:solidFill>
                  <a:schemeClr val="bg1"/>
                </a:solidFill>
                <a:latin typeface="+mj-lt"/>
                <a:ea typeface="+mj-lt"/>
                <a:cs typeface="+mj-lt"/>
                <a:sym typeface="+mj-lt"/>
              </a:rPr>
              <a:t>IMPROVE </a:t>
            </a:r>
          </a:p>
          <a:p>
            <a:pPr algn="r" rtl="0">
              <a:lnSpc>
                <a:spcPts val="2175"/>
              </a:lnSpc>
            </a:pPr>
            <a:r>
              <a:rPr sz="2175" spc="-20" b="0" i="0" u="none" baseline="0" lang="sl">
                <a:solidFill>
                  <a:schemeClr val="bg1"/>
                </a:solidFill>
                <a:latin typeface="+mj-lt"/>
                <a:ea typeface="+mj-lt"/>
                <a:cs typeface="+mj-lt"/>
                <a:sym typeface="+mj-lt"/>
              </a:rPr>
              <a:t>LIVES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9EF05CD8-9708-4C21-BAB2-A1B78145149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57641" y="6185424"/>
            <a:ext cx="5120188" cy="1305014"/>
          </a:xfrm>
          <a:prstGeom prst="rect">
            <a:avLst/>
          </a:prstGeom>
        </p:spPr>
      </p:pic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BA86B59D-9E99-4AD4-B191-F9F7E6BE038B}"/>
              </a:ext>
            </a:extLst>
          </p:cNvPr>
          <p:cNvCxnSpPr/>
          <p:nvPr/>
        </p:nvCxnSpPr>
        <p:spPr>
          <a:xfrm>
            <a:off x="10229850" y="5416550"/>
            <a:ext cx="47752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CEEB467D-6AAB-4A9E-A081-1BE36A120AD6}"/>
              </a:ext>
            </a:extLst>
          </p:cNvPr>
          <p:cNvCxnSpPr>
            <a:cxnSpLocks/>
          </p:cNvCxnSpPr>
          <p:nvPr/>
        </p:nvCxnSpPr>
        <p:spPr>
          <a:xfrm>
            <a:off x="9061450" y="8305800"/>
            <a:ext cx="518795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11B33E6A-63C6-44A5-88F6-429562D05363}"/>
              </a:ext>
            </a:extLst>
          </p:cNvPr>
          <p:cNvCxnSpPr>
            <a:cxnSpLocks/>
          </p:cNvCxnSpPr>
          <p:nvPr/>
        </p:nvCxnSpPr>
        <p:spPr>
          <a:xfrm flipV="1">
            <a:off x="9061450" y="6011851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66328DBA-5AF7-4A78-92DA-0E47A88BC3D5}"/>
              </a:ext>
            </a:extLst>
          </p:cNvPr>
          <p:cNvCxnSpPr>
            <a:cxnSpLocks/>
          </p:cNvCxnSpPr>
          <p:nvPr/>
        </p:nvCxnSpPr>
        <p:spPr>
          <a:xfrm flipV="1">
            <a:off x="15005050" y="5416550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391318138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COUNT" val="1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Pe Fonts">
      <a:majorFont>
        <a:latin typeface="IBM Plex Sans Condensed SemiBol"/>
        <a:ea typeface=""/>
        <a:cs typeface=""/>
      </a:majorFont>
      <a:minorFont>
        <a:latin typeface="IBM Plex Sans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178</TotalTime>
  <Words>56</Words>
  <Application>Microsoft Office PowerPoint</Application>
  <PresentationFormat>Custom</PresentationFormat>
  <Paragraphs>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IBM Plex Sans</vt:lpstr>
      <vt:lpstr>IBM Plex Sans Light</vt:lpstr>
      <vt:lpstr>IBM Plex Sans Condensed SemiBol</vt:lpstr>
      <vt:lpstr>Office Theme</vt:lpstr>
      <vt:lpstr>WHAT IS  AL AMYLOIDOSIS?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DID YOU KNOW?...</dc:title>
  <dc:creator>Studio Omnia</dc:creator>
  <cp:lastModifiedBy>Colin Campbell</cp:lastModifiedBy>
  <cp:revision>15</cp:revision>
  <dcterms:created xsi:type="dcterms:W3CDTF">2021-09-23T09:01:50Z</dcterms:created>
  <dcterms:modified xsi:type="dcterms:W3CDTF">2021-10-22T09:26:22Z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17B04A36-A28A-4289-8658-64BC597EE967</vt:lpwstr>
  </property>
  <property fmtid="{D5CDD505-2E9C-101B-9397-08002B2CF9AE}" pid="3" name="ArticulatePath">
    <vt:lpwstr>06836 MPE - 02 What is AL Amyloidosis (Short) v1</vt:lpwstr>
  </property>
</Properties>
</file>