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71" y="311004"/>
            <a:ext cx="7570108" cy="1656954"/>
          </a:xfrm>
        </p:spPr>
        <p:txBody>
          <a:bodyPr>
            <a:noAutofit/>
          </a:bodyPr>
          <a:lstStyle/>
          <a:p>
            <a:pPr algn="l" rtl="0"/>
            <a:r>
              <a:rPr lang="de" sz="6000" b="0" i="0" u="none" baseline="0" dirty="0">
                <a:solidFill>
                  <a:schemeClr val="bg1"/>
                </a:solidFill>
              </a:rPr>
              <a:t>WAS IST </a:t>
            </a:r>
            <a:br>
              <a:rPr lang="de" sz="6000" dirty="0">
                <a:solidFill>
                  <a:schemeClr val="bg1"/>
                </a:solidFill>
              </a:rPr>
            </a:br>
            <a:r>
              <a:rPr lang="de" sz="6000" b="0" i="0" u="none" baseline="0" dirty="0">
                <a:solidFill>
                  <a:schemeClr val="bg1"/>
                </a:solidFill>
              </a:rPr>
              <a:t>AL-AMYLOIDOSE?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949" y="1967958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lang="de" sz="4100" b="0" i="0" u="none" spc="-20" baseline="0" dirty="0">
                <a:solidFill>
                  <a:schemeClr val="bg1"/>
                </a:solidFill>
              </a:rPr>
              <a:t>AL-Amyloidose ist eine sehr seltene Erkrankung. Sie tritt auf, wenn abnormale Plasmazellen im Knochenmark falsch gefaltete Leichtkettenproteine bilden – die sog. </a:t>
            </a:r>
            <a:r>
              <a:rPr lang="de" sz="4100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Amyloidproteine</a:t>
            </a:r>
            <a:r>
              <a:rPr lang="de" sz="4100" b="0" i="0" u="none" spc="-20" baseline="0" dirty="0">
                <a:solidFill>
                  <a:schemeClr val="bg1"/>
                </a:solidFill>
              </a:rPr>
              <a:t>, die in den Blutkreislauf gelangen </a:t>
            </a:r>
            <a:br>
              <a:rPr lang="de" sz="4100" spc="-20" dirty="0">
                <a:solidFill>
                  <a:schemeClr val="bg1"/>
                </a:solidFill>
              </a:rPr>
            </a:br>
            <a:r>
              <a:rPr lang="de" sz="4100" b="0" i="0" u="none" spc="-20" baseline="0" dirty="0">
                <a:solidFill>
                  <a:schemeClr val="bg1"/>
                </a:solidFill>
              </a:rPr>
              <a:t>und zu Komplikationen führende Amyloidablagerungen im Gewebe und lebenswichtigen Organen bilden.</a:t>
            </a:r>
            <a:endParaRPr lang="de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lang="de" sz="2175" b="0" i="0" u="none" spc="-20" baseline="0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lang="de" sz="2175" b="0" i="0" u="none" spc="-20" baseline="0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lang="de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lang="de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</Words>
  <Application>Microsoft Office PowerPoint</Application>
  <PresentationFormat>Benutzerdefiniert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IBM Plex Sans Condensed SemiBol</vt:lpstr>
      <vt:lpstr>IBM Plex Sans Light</vt:lpstr>
      <vt:lpstr>IBM Plex Sans</vt:lpstr>
      <vt:lpstr>Office Theme</vt:lpstr>
      <vt:lpstr>WAS IST  AL-AMYLOIDOSE?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Lucia Garcia</cp:lastModifiedBy>
  <cp:revision>16</cp:revision>
  <dcterms:created xsi:type="dcterms:W3CDTF">2021-09-23T09:01:50Z</dcterms:created>
  <dcterms:modified xsi:type="dcterms:W3CDTF">2021-11-04T11:51:46Z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