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42029" cy="1656954"/>
          </a:xfrm>
        </p:spPr>
        <p:txBody>
          <a:bodyPr>
            <a:noAutofit/>
          </a:bodyPr>
          <a:lstStyle/>
          <a:p>
            <a:pPr algn="l" rtl="0"/>
            <a:r>
              <a:rPr lang="nl-nl" sz="6000" b="0" i="0" u="none" baseline="0" dirty="0">
                <a:solidFill>
                  <a:schemeClr val="bg1"/>
                </a:solidFill>
              </a:rPr>
              <a:t>WAT IS </a:t>
            </a:r>
            <a:br>
              <a:rPr lang="nl-nl" sz="6000" dirty="0">
                <a:solidFill>
                  <a:schemeClr val="bg1"/>
                </a:solidFill>
              </a:rPr>
            </a:br>
            <a:r>
              <a:rPr lang="nl-nl" sz="6000" b="0" i="0" u="none" baseline="0" dirty="0">
                <a:solidFill>
                  <a:schemeClr val="bg1"/>
                </a:solidFill>
              </a:rPr>
              <a:t>AL AMYLOÏDOSE?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946" y="2404109"/>
            <a:ext cx="8542560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lang="nl-nl" sz="4000" b="0" i="0" u="none" spc="-20" baseline="0" dirty="0">
                <a:solidFill>
                  <a:schemeClr val="bg1"/>
                </a:solidFill>
              </a:rPr>
              <a:t>AL amyloïdose is een zeer zeldzame ziekte. Deze treedt op wanneer afwijkende plasmacellen in het beenmerg verkeerd gevouwen lichteketeneiwitten produceren, genaamd </a:t>
            </a:r>
            <a:r>
              <a:rPr lang="nl-nl" sz="4000" b="0" i="0" u="none" spc="-2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amyloïde-eiwitten</a:t>
            </a:r>
            <a:r>
              <a:rPr lang="nl-nl" sz="4000" b="0" i="0" u="none" spc="-20" baseline="0" dirty="0">
                <a:solidFill>
                  <a:schemeClr val="bg1"/>
                </a:solidFill>
              </a:rPr>
              <a:t>, die de bloedbaan binnengaan </a:t>
            </a:r>
            <a:br>
              <a:rPr lang="nl-nl" sz="4000" spc="-20" dirty="0">
                <a:solidFill>
                  <a:schemeClr val="bg1"/>
                </a:solidFill>
              </a:rPr>
            </a:br>
            <a:r>
              <a:rPr lang="nl-nl" sz="4000" b="0" i="0" u="none" spc="-20" baseline="0" dirty="0">
                <a:solidFill>
                  <a:schemeClr val="bg1"/>
                </a:solidFill>
              </a:rPr>
              <a:t>en neerslaan als amyloïd in weefsel en vitale organen, waardoor complicaties ontstaan.</a:t>
            </a:r>
            <a:endParaRPr lang="nl-nl" sz="40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lang="nl-nl" sz="2175" b="0" i="0" u="none" spc="-20" baseline="0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lang="nl-nl" sz="2175" b="0" i="0" u="none" spc="-20" baseline="0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lang="nl-nl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lang="nl-nl" sz="2175" b="0" i="0" u="none" spc="-2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</Words>
  <Application>Microsoft Office PowerPoint</Application>
  <PresentationFormat>Benutzerdefiniert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Arial</vt:lpstr>
      <vt:lpstr>IBM Plex Sans</vt:lpstr>
      <vt:lpstr>Office Theme</vt:lpstr>
      <vt:lpstr>WAT IS  AL AMYLOÏDOSE?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Lucia Garcia</cp:lastModifiedBy>
  <cp:revision>16</cp:revision>
  <dcterms:created xsi:type="dcterms:W3CDTF">2021-09-23T09:01:50Z</dcterms:created>
  <dcterms:modified xsi:type="dcterms:W3CDTF">2021-11-04T16:49:18Z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