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  <p:italic r:id="rId9"/>
    </p:embeddedFont>
  </p:embeddedFontLst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n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no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n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no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8239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o" sz="3600" b="0" i="0" u="none" spc="-180" baseline="0">
                <a:solidFill>
                  <a:schemeClr val="bg1"/>
                </a:solidFill>
              </a:rPr>
              <a:t>TEGN OG SYMPTOMER PÅ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22596" y="1282464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no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AL-AMYLOIDOSE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73596" y="2688130"/>
            <a:ext cx="1427780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Blåmerker</a:t>
            </a:r>
          </a:p>
          <a:p>
            <a:pPr algn="l" rtl="0"/>
            <a:r>
              <a:rPr lang="no" sz="844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spesielt rundt øynene</a:t>
            </a:r>
            <a:endParaRPr lang="no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458879" y="3582073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Forstørrelse av tungen </a:t>
            </a:r>
            <a:endParaRPr lang="no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132252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Vanskeligheter med å svelge</a:t>
            </a:r>
            <a:endParaRPr lang="no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Unormal hjerterytme</a:t>
            </a:r>
            <a:endParaRPr lang="no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458879" y="6112808"/>
            <a:ext cx="919303" cy="6093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Hud- og </a:t>
            </a:r>
          </a:p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neglforandringer </a:t>
            </a:r>
          </a:p>
          <a:p>
            <a:pPr algn="l" rtl="0"/>
            <a:r>
              <a:rPr lang="no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(som fortykning)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1458878" y="7744358"/>
            <a:ext cx="1707357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Nummenhet </a:t>
            </a:r>
          </a:p>
          <a:p>
            <a:pPr algn="l" rtl="0"/>
            <a:r>
              <a:rPr lang="n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eller smertefull prikking </a:t>
            </a:r>
          </a:p>
          <a:p>
            <a:pPr algn="l" rtl="0"/>
            <a:r>
              <a:rPr lang="n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 hender eller føtter </a:t>
            </a:r>
          </a:p>
          <a:p>
            <a:pPr algn="l" rtl="0"/>
            <a:r>
              <a:rPr lang="no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(perifer nevropati)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2065224" y="8766444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Diaré eller forstoppelse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1473596" y="9525947"/>
            <a:ext cx="1624763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Hovenhet </a:t>
            </a:r>
          </a:p>
          <a:p>
            <a:pPr algn="l" rtl="0"/>
            <a:r>
              <a:rPr lang="no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 ben og ankler, mage eller generelle hevelser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6062947" y="8244363"/>
            <a:ext cx="12216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Skummet eller </a:t>
            </a:r>
          </a:p>
          <a:p>
            <a:pPr algn="l" rtl="0"/>
            <a:r>
              <a:rPr lang="n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skummende urin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69406" y="6272160"/>
            <a:ext cx="1166523" cy="100642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Nummenhet, prikking og smerte i håndledd, hånd og fingre</a:t>
            </a:r>
          </a:p>
          <a:p>
            <a:pPr algn="l" rtl="0"/>
            <a:r>
              <a:rPr lang="no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(karpaltunellsyndrom)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62948" y="5720337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Uforklarlig vekttap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Tap av appetitt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6062948" y="4520319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Utmattelse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51865" y="3575768"/>
            <a:ext cx="1068615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Kortpustethet 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5256696" y="2725641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n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Svakhet, svimmelhet og besvimelse</a:t>
            </a:r>
            <a:endParaRPr lang="n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o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o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" y="7661664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2" y="593890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7" y="8547906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84</Words>
  <Application>Microsoft Office PowerPoint</Application>
  <PresentationFormat>Benutzerdefiniert</PresentationFormat>
  <Paragraphs>30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Condensed SemiBol</vt:lpstr>
      <vt:lpstr>IBM Plex Sans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2021-11-08T16:32:27Z</dcterms:modified>
</cp:coreProperties>
</file>