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</p:sldMasterIdLst>
  <p:sldIdLst>
    <p:sldId id="256" r:id="rId2"/>
  </p:sldIdLst>
  <p:sldSz cx="7559675" cy="10691813"/>
  <p:notesSz cx="6858000" cy="9144000"/>
  <p:embeddedFontLst>
    <p:embeddedFont>
      <p:font typeface="IBM Plex Sans" panose="020B0503050203000203" pitchFamily="34" charset="0"/>
      <p:regular r:id="rId3"/>
      <p:bold r:id="rId4"/>
      <p:italic r:id="rId5"/>
      <p:boldItalic r:id="rId6"/>
    </p:embeddedFont>
    <p:embeddedFont>
      <p:font typeface="IBM Plex Sans Condensed SemiBol" panose="020B0604020202020204" charset="0"/>
      <p:bold r:id="rId7"/>
    </p:embeddedFont>
    <p:embeddedFont>
      <p:font typeface="IBM Plex Sans Light" panose="020B0403050203000203" pitchFamily="34" charset="0"/>
      <p:regular r:id="rId8"/>
      <p:italic r:id="rId9"/>
    </p:embeddedFont>
  </p:embeddedFontLst>
  <p:custDataLst>
    <p:tags r:id="rId10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4A34"/>
    <a:srgbClr val="C3473F"/>
    <a:srgbClr val="DB4A36"/>
    <a:srgbClr val="00618B"/>
    <a:srgbClr val="035F8C"/>
    <a:srgbClr val="E74733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644" autoAdjust="0"/>
    <p:restoredTop sz="94660"/>
  </p:normalViewPr>
  <p:slideViewPr>
    <p:cSldViewPr snapToGrid="0">
      <p:cViewPr varScale="1">
        <p:scale>
          <a:sx n="67" d="100"/>
          <a:sy n="67" d="100"/>
        </p:scale>
        <p:origin x="148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theme" Target="theme/theme1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presProps" Target="presProps.xml"/><Relationship Id="rId5" Type="http://schemas.openxmlformats.org/officeDocument/2006/relationships/font" Target="fonts/font3.fntdata"/><Relationship Id="rId10" Type="http://schemas.openxmlformats.org/officeDocument/2006/relationships/tags" Target="tags/tag1.xml"/><Relationship Id="rId4" Type="http://schemas.openxmlformats.org/officeDocument/2006/relationships/font" Target="fonts/font2.fntdata"/><Relationship Id="rId9" Type="http://schemas.openxmlformats.org/officeDocument/2006/relationships/font" Target="fonts/font7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6840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513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6257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7437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9239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3709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1989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1407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8524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8190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3522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3889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jpe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icon&#10;&#10;Description automatically generated">
            <a:extLst>
              <a:ext uri="{FF2B5EF4-FFF2-40B4-BE49-F238E27FC236}">
                <a16:creationId xmlns:a16="http://schemas.microsoft.com/office/drawing/2014/main" id="{0EE23A06-4608-4787-AC2C-3F552EA080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" y="0"/>
            <a:ext cx="7558636" cy="10691813"/>
          </a:xfrm>
          <a:prstGeom prst="rect">
            <a:avLst/>
          </a:prstGeom>
        </p:spPr>
      </p:pic>
      <p:pic>
        <p:nvPicPr>
          <p:cNvPr id="36" name="Picture 35" descr="Background pattern&#10;&#10;Description automatically generated">
            <a:extLst>
              <a:ext uri="{FF2B5EF4-FFF2-40B4-BE49-F238E27FC236}">
                <a16:creationId xmlns:a16="http://schemas.microsoft.com/office/drawing/2014/main" id="{B8A695DB-21CE-4EFC-9396-9CD4EBD57B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5732" y="483558"/>
            <a:ext cx="6553200" cy="1749552"/>
          </a:xfrm>
          <a:custGeom>
            <a:avLst/>
            <a:gdLst>
              <a:gd name="connsiteX0" fmla="*/ 789667 w 6553200"/>
              <a:gd name="connsiteY0" fmla="*/ 0 h 1749552"/>
              <a:gd name="connsiteX1" fmla="*/ 6553200 w 6553200"/>
              <a:gd name="connsiteY1" fmla="*/ 0 h 1749552"/>
              <a:gd name="connsiteX2" fmla="*/ 6553200 w 6553200"/>
              <a:gd name="connsiteY2" fmla="*/ 1749552 h 1749552"/>
              <a:gd name="connsiteX3" fmla="*/ 0 w 6553200"/>
              <a:gd name="connsiteY3" fmla="*/ 1749552 h 1749552"/>
              <a:gd name="connsiteX4" fmla="*/ 0 w 6553200"/>
              <a:gd name="connsiteY4" fmla="*/ 281174 h 1749552"/>
              <a:gd name="connsiteX5" fmla="*/ 789667 w 6553200"/>
              <a:gd name="connsiteY5" fmla="*/ 281174 h 1749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553200" h="1749552">
                <a:moveTo>
                  <a:pt x="789667" y="0"/>
                </a:moveTo>
                <a:lnTo>
                  <a:pt x="6553200" y="0"/>
                </a:lnTo>
                <a:lnTo>
                  <a:pt x="6553200" y="1749552"/>
                </a:lnTo>
                <a:lnTo>
                  <a:pt x="0" y="1749552"/>
                </a:lnTo>
                <a:lnTo>
                  <a:pt x="0" y="281174"/>
                </a:lnTo>
                <a:lnTo>
                  <a:pt x="789667" y="281174"/>
                </a:lnTo>
                <a:close/>
              </a:path>
            </a:pathLst>
          </a:cu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B0F36B5-89C7-4E2A-A682-8C7E4B289A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-2523122" y="2363939"/>
            <a:ext cx="3609975" cy="800100"/>
          </a:xfrm>
          <a:prstGeom prst="rect">
            <a:avLst/>
          </a:prstGeom>
        </p:spPr>
      </p:pic>
      <p:pic>
        <p:nvPicPr>
          <p:cNvPr id="7" name="Picture 6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ACE1D1B2-CBFC-4ED8-8B6E-942B39DA8E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9638" y="9144003"/>
            <a:ext cx="2329256" cy="593672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83C2F31E-AE51-4D6B-B29A-B34FEE5EDA97}"/>
              </a:ext>
            </a:extLst>
          </p:cNvPr>
          <p:cNvGrpSpPr/>
          <p:nvPr/>
        </p:nvGrpSpPr>
        <p:grpSpPr>
          <a:xfrm>
            <a:off x="350734" y="347716"/>
            <a:ext cx="6840000" cy="9972675"/>
            <a:chOff x="356819" y="359857"/>
            <a:chExt cx="6840000" cy="9972675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ABAF511-9EF4-453D-9165-136794D52DB3}"/>
                </a:ext>
              </a:extLst>
            </p:cNvPr>
            <p:cNvCxnSpPr>
              <a:cxnSpLocks/>
            </p:cNvCxnSpPr>
            <p:nvPr/>
          </p:nvCxnSpPr>
          <p:spPr>
            <a:xfrm>
              <a:off x="1109765" y="359857"/>
              <a:ext cx="6087054" cy="0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6FCBB74-4656-4D2C-B090-B824039978C4}"/>
                </a:ext>
              </a:extLst>
            </p:cNvPr>
            <p:cNvCxnSpPr>
              <a:cxnSpLocks/>
            </p:cNvCxnSpPr>
            <p:nvPr/>
          </p:nvCxnSpPr>
          <p:spPr>
            <a:xfrm>
              <a:off x="356819" y="10332532"/>
              <a:ext cx="6272581" cy="0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610D997-D94E-4589-88D8-20688A2FF11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196819" y="359859"/>
              <a:ext cx="0" cy="9558282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D79C2E7-05F7-44F4-A25A-D66D7076EE4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6819" y="765990"/>
              <a:ext cx="0" cy="9566542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093F5C8B-227C-4C72-835E-278E4677E9C9}"/>
              </a:ext>
            </a:extLst>
          </p:cNvPr>
          <p:cNvSpPr txBox="1"/>
          <p:nvPr/>
        </p:nvSpPr>
        <p:spPr>
          <a:xfrm>
            <a:off x="-432740" y="226328"/>
            <a:ext cx="1404618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ts val="1520"/>
              </a:lnSpc>
            </a:pPr>
            <a:r>
              <a:rPr lang="he" sz="1430" b="0" i="0" u="none" spc="-90" baseline="0" dirty="0">
                <a:solidFill>
                  <a:srgbClr val="995469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IMPROVE </a:t>
            </a:r>
          </a:p>
          <a:p>
            <a:pPr algn="r" rtl="1">
              <a:lnSpc>
                <a:spcPts val="1520"/>
              </a:lnSpc>
            </a:pPr>
            <a:r>
              <a:rPr lang="he" sz="1430" b="0" i="0" u="none" spc="-90" baseline="0" dirty="0">
                <a:solidFill>
                  <a:srgbClr val="995469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DIAGNOSIS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EE04755-177E-4103-8D4A-D79B962F2E8A}"/>
              </a:ext>
            </a:extLst>
          </p:cNvPr>
          <p:cNvSpPr txBox="1"/>
          <p:nvPr/>
        </p:nvSpPr>
        <p:spPr>
          <a:xfrm>
            <a:off x="6623315" y="10014369"/>
            <a:ext cx="1148443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1">
              <a:lnSpc>
                <a:spcPts val="1520"/>
              </a:lnSpc>
            </a:pPr>
            <a:r>
              <a:rPr lang="he" sz="1430" b="0" i="0" u="none" spc="-40" baseline="0" dirty="0">
                <a:solidFill>
                  <a:srgbClr val="995469"/>
                </a:solidFill>
                <a:latin typeface="IBM Plex Sans Condensed SemiBol"/>
                <a:ea typeface="IBM Plex Sans Condensed SemiBol"/>
                <a:cs typeface="IBM Plex Sans Condensed SemiBol"/>
                <a:sym typeface="IBM Plex Sans Condensed SemiBol"/>
              </a:rPr>
              <a:t>IMPROVE </a:t>
            </a:r>
          </a:p>
          <a:p>
            <a:pPr algn="l" rtl="1">
              <a:lnSpc>
                <a:spcPts val="1520"/>
              </a:lnSpc>
            </a:pPr>
            <a:r>
              <a:rPr lang="he" sz="1430" b="0" i="0" u="none" spc="-40" baseline="0" dirty="0">
                <a:solidFill>
                  <a:srgbClr val="995469"/>
                </a:solidFill>
                <a:latin typeface="IBM Plex Sans Condensed SemiBol"/>
                <a:ea typeface="IBM Plex Sans Condensed SemiBol"/>
                <a:cs typeface="IBM Plex Sans Condensed SemiBol"/>
                <a:sym typeface="IBM Plex Sans Condensed SemiBol"/>
              </a:rPr>
              <a:t>LIVES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2E31D8D-709B-44F7-9751-C79ACD255DC7}"/>
              </a:ext>
            </a:extLst>
          </p:cNvPr>
          <p:cNvSpPr txBox="1"/>
          <p:nvPr/>
        </p:nvSpPr>
        <p:spPr>
          <a:xfrm>
            <a:off x="1030652" y="823969"/>
            <a:ext cx="55021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he" sz="3600" b="0" i="0" u="none" spc="-180" baseline="0">
                <a:solidFill>
                  <a:schemeClr val="bg1"/>
                </a:solidFill>
              </a:rPr>
              <a:t>סימנים ותסמינים של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4DDB93F-DB33-40B2-93E8-E93D57BE003A}"/>
              </a:ext>
            </a:extLst>
          </p:cNvPr>
          <p:cNvSpPr txBox="1"/>
          <p:nvPr/>
        </p:nvSpPr>
        <p:spPr>
          <a:xfrm>
            <a:off x="722596" y="1282464"/>
            <a:ext cx="6087052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he" sz="4500" b="0" i="0" u="none" spc="-100" baseline="0">
                <a:solidFill>
                  <a:schemeClr val="bg1"/>
                </a:solidFill>
                <a:latin typeface="+mj-lt"/>
                <a:ea typeface="+mj-lt"/>
                <a:cs typeface="+mj-lt"/>
                <a:sym typeface="+mj-lt"/>
              </a:rPr>
              <a:t>עמילואידוזיס ראשונית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E5D7E676-B2A9-4357-8D9E-BC71B1D67651}"/>
              </a:ext>
            </a:extLst>
          </p:cNvPr>
          <p:cNvSpPr txBox="1"/>
          <p:nvPr/>
        </p:nvSpPr>
        <p:spPr>
          <a:xfrm>
            <a:off x="1045675" y="2688697"/>
            <a:ext cx="1427780" cy="3053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 rtl="1"/>
            <a:r>
              <a:rPr lang="he" sz="1140" b="1" i="0" u="none" baseline="0" dirty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חבורות</a:t>
            </a:r>
          </a:p>
          <a:p>
            <a:pPr algn="r" rtl="1"/>
            <a:r>
              <a:rPr lang="he" sz="844" b="0" i="0" u="none" baseline="0" dirty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בעיקר מסביב לעיניים</a:t>
            </a:r>
            <a:endParaRPr lang="he" sz="844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384229B2-F61D-4341-B512-A81E41BC479F}"/>
              </a:ext>
            </a:extLst>
          </p:cNvPr>
          <p:cNvSpPr txBox="1"/>
          <p:nvPr/>
        </p:nvSpPr>
        <p:spPr>
          <a:xfrm>
            <a:off x="1148698" y="3581922"/>
            <a:ext cx="919303" cy="3508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 rtl="1"/>
            <a:r>
              <a:rPr lang="he" sz="1140" b="1" i="0" u="none" baseline="0" dirty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הגדלה של הלשון </a:t>
            </a:r>
            <a:endParaRPr lang="he" sz="844" b="1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5A8F6989-8DE3-4F07-B1CF-6BD556E68714}"/>
              </a:ext>
            </a:extLst>
          </p:cNvPr>
          <p:cNvSpPr txBox="1"/>
          <p:nvPr/>
        </p:nvSpPr>
        <p:spPr>
          <a:xfrm>
            <a:off x="1473596" y="4457508"/>
            <a:ext cx="919303" cy="3508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 rtl="1"/>
            <a:r>
              <a:rPr lang="he" sz="1140" b="1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קושי בבליעה</a:t>
            </a:r>
            <a:endParaRPr lang="he" sz="844" b="1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7C4039C2-64B2-4F53-9C58-DB85BB9D2A3F}"/>
              </a:ext>
            </a:extLst>
          </p:cNvPr>
          <p:cNvSpPr txBox="1"/>
          <p:nvPr/>
        </p:nvSpPr>
        <p:spPr>
          <a:xfrm>
            <a:off x="2065224" y="5306482"/>
            <a:ext cx="919303" cy="3508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 rtl="1"/>
            <a:r>
              <a:rPr lang="he" sz="1140" b="1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דופק לב חריג</a:t>
            </a:r>
            <a:endParaRPr lang="he" sz="844" b="1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14C9B28D-AE5A-4D91-9B91-833DD931C94A}"/>
              </a:ext>
            </a:extLst>
          </p:cNvPr>
          <p:cNvSpPr txBox="1"/>
          <p:nvPr/>
        </p:nvSpPr>
        <p:spPr>
          <a:xfrm>
            <a:off x="1458879" y="6112808"/>
            <a:ext cx="919303" cy="6093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 rtl="1"/>
            <a:r>
              <a:rPr lang="he" sz="1140" b="1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שינויים בעור </a:t>
            </a:r>
          </a:p>
          <a:p>
            <a:pPr algn="r" rtl="1"/>
            <a:r>
              <a:rPr lang="he" sz="1140" b="1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ובציפורניים </a:t>
            </a:r>
          </a:p>
          <a:p>
            <a:pPr algn="r" rtl="1"/>
            <a:r>
              <a:rPr lang="he" sz="840" b="0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(כגון התעבות)</a:t>
            </a:r>
            <a:endParaRPr lang="he" sz="840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2071583A-1134-4EF8-8648-4858876EB56A}"/>
              </a:ext>
            </a:extLst>
          </p:cNvPr>
          <p:cNvSpPr txBox="1"/>
          <p:nvPr/>
        </p:nvSpPr>
        <p:spPr>
          <a:xfrm>
            <a:off x="912737" y="7716030"/>
            <a:ext cx="1337238" cy="6555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 rtl="1"/>
            <a:r>
              <a:rPr lang="he" sz="1140" b="1" i="0" u="none" baseline="0" dirty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חוסר תחושה </a:t>
            </a:r>
          </a:p>
          <a:p>
            <a:pPr algn="r" rtl="1"/>
            <a:r>
              <a:rPr lang="he" sz="1140" b="1" i="0" u="none" baseline="0" dirty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או עקצוץ כואב </a:t>
            </a:r>
          </a:p>
          <a:p>
            <a:pPr algn="r" rtl="1"/>
            <a:r>
              <a:rPr lang="he" sz="1140" b="1" i="0" u="none" baseline="0" dirty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בידיים או ברגליים </a:t>
            </a:r>
          </a:p>
          <a:p>
            <a:pPr algn="r" rtl="1"/>
            <a:r>
              <a:rPr lang="he" sz="840" b="0" i="0" u="none" baseline="0" dirty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(נוירופתיה היקפית)</a:t>
            </a:r>
            <a:endParaRPr lang="he" sz="840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D2C8A355-B18E-4C3E-8B35-1AC129760FEC}"/>
              </a:ext>
            </a:extLst>
          </p:cNvPr>
          <p:cNvSpPr txBox="1"/>
          <p:nvPr/>
        </p:nvSpPr>
        <p:spPr>
          <a:xfrm>
            <a:off x="1767768" y="8851541"/>
            <a:ext cx="1337238" cy="3508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 rtl="1"/>
            <a:r>
              <a:rPr lang="he" sz="1140" b="1" i="0" u="none" baseline="0" dirty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שלשול או עצירות</a:t>
            </a:r>
            <a:endParaRPr lang="he" sz="840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05E96886-0106-4EA5-97F9-E2D0C95B65F3}"/>
              </a:ext>
            </a:extLst>
          </p:cNvPr>
          <p:cNvSpPr txBox="1"/>
          <p:nvPr/>
        </p:nvSpPr>
        <p:spPr>
          <a:xfrm>
            <a:off x="958013" y="9525358"/>
            <a:ext cx="1624763" cy="4339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 rtl="1"/>
            <a:r>
              <a:rPr lang="he" sz="1140" b="1" i="0" u="none" baseline="0" dirty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נפיחות </a:t>
            </a:r>
          </a:p>
          <a:p>
            <a:pPr algn="r" rtl="1"/>
            <a:r>
              <a:rPr lang="he" sz="840" b="0" i="0" u="none" baseline="0" dirty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של הרגליים הקרסוליים, הבטן או נפיחות כללית</a:t>
            </a:r>
            <a:endParaRPr lang="he" sz="840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CD75B994-CB2B-4D2F-AC17-C132F0967E7C}"/>
              </a:ext>
            </a:extLst>
          </p:cNvPr>
          <p:cNvSpPr txBox="1"/>
          <p:nvPr/>
        </p:nvSpPr>
        <p:spPr>
          <a:xfrm>
            <a:off x="5361679" y="8232282"/>
            <a:ext cx="995984" cy="3508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 rtl="1"/>
            <a:r>
              <a:rPr lang="he" sz="1140" b="1" i="0" u="none" baseline="0" dirty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שתן </a:t>
            </a:r>
          </a:p>
          <a:p>
            <a:pPr algn="r" rtl="1"/>
            <a:r>
              <a:rPr lang="he" sz="1140" b="1" i="0" u="none" baseline="0" dirty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מוקצף</a:t>
            </a:r>
            <a:endParaRPr lang="he" sz="840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63AAAFDC-192B-42C8-AD2A-FA46FD908DAB}"/>
              </a:ext>
            </a:extLst>
          </p:cNvPr>
          <p:cNvSpPr txBox="1"/>
          <p:nvPr/>
        </p:nvSpPr>
        <p:spPr>
          <a:xfrm>
            <a:off x="6012440" y="6472381"/>
            <a:ext cx="995984" cy="113569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 rtl="1"/>
            <a:r>
              <a:rPr lang="he" sz="1140" b="1" i="0" u="none" baseline="0" dirty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חוסר תחושה, עקצוץ וכאב בשורש כף היד, היד והאצבעות</a:t>
            </a:r>
          </a:p>
          <a:p>
            <a:pPr algn="r" rtl="1"/>
            <a:r>
              <a:rPr lang="he" sz="840" b="0" i="0" u="none" baseline="0" dirty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(תסמונת התעלה הקרפלית)</a:t>
            </a:r>
            <a:endParaRPr lang="he" sz="840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4BBD8093-84A3-486C-9BEA-06D2CCE9CB0C}"/>
              </a:ext>
            </a:extLst>
          </p:cNvPr>
          <p:cNvSpPr txBox="1"/>
          <p:nvPr/>
        </p:nvSpPr>
        <p:spPr>
          <a:xfrm>
            <a:off x="6062948" y="5720337"/>
            <a:ext cx="995984" cy="3508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 rtl="1"/>
            <a:r>
              <a:rPr lang="he" sz="1140" b="1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ירידה לא מוסברת במשקל</a:t>
            </a:r>
            <a:endParaRPr lang="he" sz="840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70D94E3B-E69F-4CF3-80DC-459E48DA21F1}"/>
              </a:ext>
            </a:extLst>
          </p:cNvPr>
          <p:cNvSpPr txBox="1"/>
          <p:nvPr/>
        </p:nvSpPr>
        <p:spPr>
          <a:xfrm>
            <a:off x="5249521" y="5124250"/>
            <a:ext cx="1198041" cy="17543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 rtl="1"/>
            <a:r>
              <a:rPr lang="he" sz="1140" b="1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אובדן תיאבון</a:t>
            </a:r>
            <a:endParaRPr lang="he" sz="840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4F1A87AA-754A-4299-8C0A-344970B61583}"/>
              </a:ext>
            </a:extLst>
          </p:cNvPr>
          <p:cNvSpPr txBox="1"/>
          <p:nvPr/>
        </p:nvSpPr>
        <p:spPr>
          <a:xfrm>
            <a:off x="5463927" y="4520394"/>
            <a:ext cx="1198041" cy="17543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 rtl="1"/>
            <a:r>
              <a:rPr lang="he" sz="1140" b="1" i="0" u="none" baseline="0" dirty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עייפות</a:t>
            </a:r>
            <a:endParaRPr lang="he" sz="840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E67F35E9-1350-4ADE-91F6-D83B2E033095}"/>
              </a:ext>
            </a:extLst>
          </p:cNvPr>
          <p:cNvSpPr txBox="1"/>
          <p:nvPr/>
        </p:nvSpPr>
        <p:spPr>
          <a:xfrm>
            <a:off x="6051866" y="3575768"/>
            <a:ext cx="837382" cy="3508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 rtl="1"/>
            <a:r>
              <a:rPr lang="he" sz="1140" b="1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קוצר נשימה </a:t>
            </a:r>
            <a:endParaRPr lang="he" sz="840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C7DE7824-3CCB-434E-86C1-579929B71768}"/>
              </a:ext>
            </a:extLst>
          </p:cNvPr>
          <p:cNvSpPr txBox="1"/>
          <p:nvPr/>
        </p:nvSpPr>
        <p:spPr>
          <a:xfrm>
            <a:off x="4871863" y="2710260"/>
            <a:ext cx="1483841" cy="3508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 rtl="1"/>
            <a:r>
              <a:rPr lang="he" sz="1140" b="1" i="0" u="none" baseline="0" dirty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חולשה, סחרחורת והתעלפויות</a:t>
            </a:r>
            <a:endParaRPr lang="he" sz="840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grpSp>
        <p:nvGrpSpPr>
          <p:cNvPr id="95" name="Group 94">
            <a:extLst>
              <a:ext uri="{FF2B5EF4-FFF2-40B4-BE49-F238E27FC236}">
                <a16:creationId xmlns:a16="http://schemas.microsoft.com/office/drawing/2014/main" id="{DB3A2CFF-0792-4A63-8BC8-A64B6C3FAD35}"/>
              </a:ext>
            </a:extLst>
          </p:cNvPr>
          <p:cNvGrpSpPr/>
          <p:nvPr/>
        </p:nvGrpSpPr>
        <p:grpSpPr>
          <a:xfrm>
            <a:off x="1346475" y="3050040"/>
            <a:ext cx="2347412" cy="243481"/>
            <a:chOff x="1346475" y="3050040"/>
            <a:chExt cx="2347412" cy="243481"/>
          </a:xfrm>
        </p:grpSpPr>
        <p:cxnSp>
          <p:nvCxnSpPr>
            <p:cNvPr id="55" name="Connector: Elbow 54">
              <a:extLst>
                <a:ext uri="{FF2B5EF4-FFF2-40B4-BE49-F238E27FC236}">
                  <a16:creationId xmlns:a16="http://schemas.microsoft.com/office/drawing/2014/main" id="{77221851-25DC-4057-9AA8-1CF5129B9D19}"/>
                </a:ext>
              </a:extLst>
            </p:cNvPr>
            <p:cNvCxnSpPr>
              <a:cxnSpLocks/>
              <a:endCxn id="69" idx="0"/>
            </p:cNvCxnSpPr>
            <p:nvPr/>
          </p:nvCxnSpPr>
          <p:spPr>
            <a:xfrm>
              <a:off x="1346475" y="3050040"/>
              <a:ext cx="2311412" cy="171481"/>
            </a:xfrm>
            <a:prstGeom prst="bentConnector2">
              <a:avLst/>
            </a:prstGeom>
            <a:ln w="12700" cap="flat">
              <a:solidFill>
                <a:srgbClr val="E94A34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174880EF-17CB-462E-9444-44073074327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21887" y="3221521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he"/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E0DF063A-2C85-49D4-8DBE-97A26E5E2D65}"/>
              </a:ext>
            </a:extLst>
          </p:cNvPr>
          <p:cNvGrpSpPr/>
          <p:nvPr/>
        </p:nvGrpSpPr>
        <p:grpSpPr>
          <a:xfrm>
            <a:off x="1346475" y="3625508"/>
            <a:ext cx="2523497" cy="356374"/>
            <a:chOff x="1170390" y="3221521"/>
            <a:chExt cx="2523497" cy="356374"/>
          </a:xfrm>
        </p:grpSpPr>
        <p:cxnSp>
          <p:nvCxnSpPr>
            <p:cNvPr id="97" name="Connector: Elbow 96">
              <a:extLst>
                <a:ext uri="{FF2B5EF4-FFF2-40B4-BE49-F238E27FC236}">
                  <a16:creationId xmlns:a16="http://schemas.microsoft.com/office/drawing/2014/main" id="{03D80158-2342-4C76-8CA9-4EE934B93AE4}"/>
                </a:ext>
              </a:extLst>
            </p:cNvPr>
            <p:cNvCxnSpPr>
              <a:cxnSpLocks/>
              <a:endCxn id="98" idx="1"/>
            </p:cNvCxnSpPr>
            <p:nvPr/>
          </p:nvCxnSpPr>
          <p:spPr>
            <a:xfrm flipV="1">
              <a:off x="1170390" y="3257521"/>
              <a:ext cx="2451497" cy="320374"/>
            </a:xfrm>
            <a:prstGeom prst="bentConnector3">
              <a:avLst>
                <a:gd name="adj1" fmla="val 58159"/>
              </a:avLst>
            </a:prstGeom>
            <a:ln w="12700" cap="flat">
              <a:solidFill>
                <a:srgbClr val="E94A34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2D612233-4235-4B87-8EAB-C54037446BA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21887" y="3221521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he"/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6FD740B2-F920-4E53-8FF9-D3E3FDBF09E7}"/>
              </a:ext>
            </a:extLst>
          </p:cNvPr>
          <p:cNvGrpSpPr/>
          <p:nvPr/>
        </p:nvGrpSpPr>
        <p:grpSpPr>
          <a:xfrm>
            <a:off x="1313281" y="3940177"/>
            <a:ext cx="2392349" cy="885564"/>
            <a:chOff x="1301538" y="3221521"/>
            <a:chExt cx="2392349" cy="885564"/>
          </a:xfrm>
        </p:grpSpPr>
        <p:cxnSp>
          <p:nvCxnSpPr>
            <p:cNvPr id="104" name="Connector: Elbow 103">
              <a:extLst>
                <a:ext uri="{FF2B5EF4-FFF2-40B4-BE49-F238E27FC236}">
                  <a16:creationId xmlns:a16="http://schemas.microsoft.com/office/drawing/2014/main" id="{79C2B513-0838-41DA-B6BE-678762240F34}"/>
                </a:ext>
              </a:extLst>
            </p:cNvPr>
            <p:cNvCxnSpPr>
              <a:cxnSpLocks/>
              <a:endCxn id="105" idx="1"/>
            </p:cNvCxnSpPr>
            <p:nvPr/>
          </p:nvCxnSpPr>
          <p:spPr>
            <a:xfrm flipV="1">
              <a:off x="1301538" y="3257521"/>
              <a:ext cx="2320349" cy="849564"/>
            </a:xfrm>
            <a:prstGeom prst="bentConnector3">
              <a:avLst>
                <a:gd name="adj1" fmla="val 81608"/>
              </a:avLst>
            </a:prstGeom>
            <a:ln w="12700" cap="flat">
              <a:solidFill>
                <a:srgbClr val="E94A34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21E2E39A-0DCC-4919-B027-1DF6624C65D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21887" y="3221521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he"/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67868F16-D7A6-46DD-87DF-2F3984CB0F60}"/>
              </a:ext>
            </a:extLst>
          </p:cNvPr>
          <p:cNvGrpSpPr/>
          <p:nvPr/>
        </p:nvGrpSpPr>
        <p:grpSpPr>
          <a:xfrm>
            <a:off x="1972998" y="4982281"/>
            <a:ext cx="1718573" cy="713180"/>
            <a:chOff x="1975314" y="3221521"/>
            <a:chExt cx="1718573" cy="713180"/>
          </a:xfrm>
        </p:grpSpPr>
        <p:cxnSp>
          <p:nvCxnSpPr>
            <p:cNvPr id="109" name="Connector: Elbow 108">
              <a:extLst>
                <a:ext uri="{FF2B5EF4-FFF2-40B4-BE49-F238E27FC236}">
                  <a16:creationId xmlns:a16="http://schemas.microsoft.com/office/drawing/2014/main" id="{A41006A7-9299-47A1-B9EF-77D9D373FC3A}"/>
                </a:ext>
              </a:extLst>
            </p:cNvPr>
            <p:cNvCxnSpPr>
              <a:cxnSpLocks/>
              <a:endCxn id="110" idx="2"/>
            </p:cNvCxnSpPr>
            <p:nvPr/>
          </p:nvCxnSpPr>
          <p:spPr>
            <a:xfrm flipV="1">
              <a:off x="1975314" y="3293521"/>
              <a:ext cx="1682573" cy="641180"/>
            </a:xfrm>
            <a:prstGeom prst="bentConnector2">
              <a:avLst/>
            </a:prstGeom>
            <a:ln w="12700" cap="flat">
              <a:solidFill>
                <a:srgbClr val="E94A34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E4AC9641-1921-4FB8-BC90-4FDE1011B5B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21887" y="3221521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he"/>
            </a:p>
          </p:txBody>
        </p:sp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777AE4FD-E337-4814-BDF1-16FC44FFABA5}"/>
              </a:ext>
            </a:extLst>
          </p:cNvPr>
          <p:cNvGrpSpPr/>
          <p:nvPr/>
        </p:nvGrpSpPr>
        <p:grpSpPr>
          <a:xfrm>
            <a:off x="1037019" y="6703203"/>
            <a:ext cx="1248958" cy="438459"/>
            <a:chOff x="1037019" y="6703203"/>
            <a:chExt cx="1248958" cy="438459"/>
          </a:xfrm>
        </p:grpSpPr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5DE92359-1FD4-4096-ABC9-E577013786D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213977" y="7069662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he"/>
            </a:p>
          </p:txBody>
        </p:sp>
        <p:grpSp>
          <p:nvGrpSpPr>
            <p:cNvPr id="133" name="Group 132">
              <a:extLst>
                <a:ext uri="{FF2B5EF4-FFF2-40B4-BE49-F238E27FC236}">
                  <a16:creationId xmlns:a16="http://schemas.microsoft.com/office/drawing/2014/main" id="{BE66E01A-F78F-4F87-896C-99A47EDF98A1}"/>
                </a:ext>
              </a:extLst>
            </p:cNvPr>
            <p:cNvGrpSpPr/>
            <p:nvPr/>
          </p:nvGrpSpPr>
          <p:grpSpPr>
            <a:xfrm>
              <a:off x="1037019" y="6703203"/>
              <a:ext cx="1210455" cy="371016"/>
              <a:chOff x="1528086" y="6747254"/>
              <a:chExt cx="1210455" cy="371016"/>
            </a:xfrm>
          </p:grpSpPr>
          <p:cxnSp>
            <p:nvCxnSpPr>
              <p:cNvPr id="126" name="Straight Connector 125">
                <a:extLst>
                  <a:ext uri="{FF2B5EF4-FFF2-40B4-BE49-F238E27FC236}">
                    <a16:creationId xmlns:a16="http://schemas.microsoft.com/office/drawing/2014/main" id="{CDAA130A-1466-4C83-9BCB-891DE3A57DE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528086" y="6924138"/>
                <a:ext cx="1209935" cy="4476"/>
              </a:xfrm>
              <a:prstGeom prst="line">
                <a:avLst/>
              </a:prstGeom>
              <a:ln w="12700">
                <a:solidFill>
                  <a:srgbClr val="E94A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Straight Connector 128">
                <a:extLst>
                  <a:ext uri="{FF2B5EF4-FFF2-40B4-BE49-F238E27FC236}">
                    <a16:creationId xmlns:a16="http://schemas.microsoft.com/office/drawing/2014/main" id="{AD7BB98E-CAB1-47C9-9ED2-681F5DAF25C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738541" y="6932762"/>
                <a:ext cx="0" cy="185508"/>
              </a:xfrm>
              <a:prstGeom prst="line">
                <a:avLst/>
              </a:prstGeom>
              <a:ln w="12700">
                <a:solidFill>
                  <a:srgbClr val="E94A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Straight Connector 131">
                <a:extLst>
                  <a:ext uri="{FF2B5EF4-FFF2-40B4-BE49-F238E27FC236}">
                    <a16:creationId xmlns:a16="http://schemas.microsoft.com/office/drawing/2014/main" id="{05EF9744-7946-411E-A8BC-DB1AE6243E8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528086" y="6747254"/>
                <a:ext cx="0" cy="185508"/>
              </a:xfrm>
              <a:prstGeom prst="line">
                <a:avLst/>
              </a:prstGeom>
              <a:ln w="12700">
                <a:solidFill>
                  <a:srgbClr val="E94A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422E4CDC-FCB7-47EA-8623-9597AEE275A6}"/>
              </a:ext>
            </a:extLst>
          </p:cNvPr>
          <p:cNvGrpSpPr/>
          <p:nvPr/>
        </p:nvGrpSpPr>
        <p:grpSpPr>
          <a:xfrm>
            <a:off x="1010304" y="7401640"/>
            <a:ext cx="1268093" cy="376874"/>
            <a:chOff x="2425794" y="3221521"/>
            <a:chExt cx="1268093" cy="376874"/>
          </a:xfrm>
        </p:grpSpPr>
        <p:cxnSp>
          <p:nvCxnSpPr>
            <p:cNvPr id="137" name="Connector: Elbow 136">
              <a:extLst>
                <a:ext uri="{FF2B5EF4-FFF2-40B4-BE49-F238E27FC236}">
                  <a16:creationId xmlns:a16="http://schemas.microsoft.com/office/drawing/2014/main" id="{793B45C9-CC88-4DC6-9EDB-030B99CDB47B}"/>
                </a:ext>
              </a:extLst>
            </p:cNvPr>
            <p:cNvCxnSpPr>
              <a:cxnSpLocks/>
              <a:endCxn id="138" idx="1"/>
            </p:cNvCxnSpPr>
            <p:nvPr/>
          </p:nvCxnSpPr>
          <p:spPr>
            <a:xfrm flipV="1">
              <a:off x="2425794" y="3257521"/>
              <a:ext cx="1196093" cy="340874"/>
            </a:xfrm>
            <a:prstGeom prst="bentConnector3">
              <a:avLst>
                <a:gd name="adj1" fmla="val 229"/>
              </a:avLst>
            </a:prstGeom>
            <a:ln w="12700" cap="flat">
              <a:solidFill>
                <a:srgbClr val="E94A34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8" name="Rectangle 137">
              <a:extLst>
                <a:ext uri="{FF2B5EF4-FFF2-40B4-BE49-F238E27FC236}">
                  <a16:creationId xmlns:a16="http://schemas.microsoft.com/office/drawing/2014/main" id="{D795525B-C37F-44BA-977C-3F19375FB5B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21887" y="3221521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he"/>
            </a:p>
          </p:txBody>
        </p:sp>
      </p:grpSp>
      <p:sp>
        <p:nvSpPr>
          <p:cNvPr id="147" name="Rectangle 146">
            <a:extLst>
              <a:ext uri="{FF2B5EF4-FFF2-40B4-BE49-F238E27FC236}">
                <a16:creationId xmlns:a16="http://schemas.microsoft.com/office/drawing/2014/main" id="{AA7B7840-0249-49C9-87A5-CBB89EB33739}"/>
              </a:ext>
            </a:extLst>
          </p:cNvPr>
          <p:cNvSpPr>
            <a:spLocks noChangeAspect="1"/>
          </p:cNvSpPr>
          <p:nvPr/>
        </p:nvSpPr>
        <p:spPr>
          <a:xfrm>
            <a:off x="3719729" y="7366001"/>
            <a:ext cx="72000" cy="72000"/>
          </a:xfrm>
          <a:prstGeom prst="rect">
            <a:avLst/>
          </a:prstGeom>
          <a:solidFill>
            <a:srgbClr val="E94A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he"/>
          </a:p>
        </p:txBody>
      </p: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A0E846E0-B78A-4B70-B8EE-B92CAEEE02BA}"/>
              </a:ext>
            </a:extLst>
          </p:cNvPr>
          <p:cNvGrpSpPr/>
          <p:nvPr/>
        </p:nvGrpSpPr>
        <p:grpSpPr>
          <a:xfrm rot="16200000">
            <a:off x="1949029" y="7389969"/>
            <a:ext cx="1758664" cy="1782729"/>
            <a:chOff x="1528086" y="6747254"/>
            <a:chExt cx="1210205" cy="393102"/>
          </a:xfrm>
        </p:grpSpPr>
        <p:cxnSp>
          <p:nvCxnSpPr>
            <p:cNvPr id="152" name="Straight Connector 151">
              <a:extLst>
                <a:ext uri="{FF2B5EF4-FFF2-40B4-BE49-F238E27FC236}">
                  <a16:creationId xmlns:a16="http://schemas.microsoft.com/office/drawing/2014/main" id="{D7D7E24C-15FE-47F8-9771-5C185364EAE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528086" y="7071214"/>
              <a:ext cx="1209935" cy="4476"/>
            </a:xfrm>
            <a:prstGeom prst="line">
              <a:avLst/>
            </a:prstGeom>
            <a:ln w="12700">
              <a:solidFill>
                <a:srgbClr val="E94A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>
              <a:extLst>
                <a:ext uri="{FF2B5EF4-FFF2-40B4-BE49-F238E27FC236}">
                  <a16:creationId xmlns:a16="http://schemas.microsoft.com/office/drawing/2014/main" id="{A7D77DB7-1B0C-4315-B6C3-3BBCFE006EBA}"/>
                </a:ext>
              </a:extLst>
            </p:cNvPr>
            <p:cNvCxnSpPr>
              <a:cxnSpLocks/>
              <a:stCxn id="147" idx="1"/>
            </p:cNvCxnSpPr>
            <p:nvPr/>
          </p:nvCxnSpPr>
          <p:spPr>
            <a:xfrm rot="5400000" flipH="1">
              <a:off x="2703311" y="7105376"/>
              <a:ext cx="69959" cy="1"/>
            </a:xfrm>
            <a:prstGeom prst="line">
              <a:avLst/>
            </a:prstGeom>
            <a:ln w="12700">
              <a:solidFill>
                <a:srgbClr val="E94A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>
              <a:extLst>
                <a:ext uri="{FF2B5EF4-FFF2-40B4-BE49-F238E27FC236}">
                  <a16:creationId xmlns:a16="http://schemas.microsoft.com/office/drawing/2014/main" id="{8F0B71F9-BC2B-4DB1-94E1-85AEE96B8D15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1363868" y="6911472"/>
              <a:ext cx="328436" cy="0"/>
            </a:xfrm>
            <a:prstGeom prst="line">
              <a:avLst/>
            </a:prstGeom>
            <a:ln w="12700">
              <a:solidFill>
                <a:srgbClr val="E94A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44052F8A-9AE6-452D-9710-08AB930ACD6B}"/>
              </a:ext>
            </a:extLst>
          </p:cNvPr>
          <p:cNvGrpSpPr/>
          <p:nvPr/>
        </p:nvGrpSpPr>
        <p:grpSpPr>
          <a:xfrm>
            <a:off x="1218681" y="9969758"/>
            <a:ext cx="2134588" cy="72000"/>
            <a:chOff x="1218681" y="9969758"/>
            <a:chExt cx="2134588" cy="72000"/>
          </a:xfrm>
        </p:grpSpPr>
        <p:sp>
          <p:nvSpPr>
            <p:cNvPr id="165" name="Rectangle 164">
              <a:extLst>
                <a:ext uri="{FF2B5EF4-FFF2-40B4-BE49-F238E27FC236}">
                  <a16:creationId xmlns:a16="http://schemas.microsoft.com/office/drawing/2014/main" id="{A40818C8-4934-4D0A-B20A-D8834C8D687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281269" y="9969758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he"/>
            </a:p>
          </p:txBody>
        </p: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94AEFB43-92A9-4431-BC84-33819563CD07}"/>
                </a:ext>
              </a:extLst>
            </p:cNvPr>
            <p:cNvCxnSpPr>
              <a:cxnSpLocks/>
              <a:stCxn id="165" idx="1"/>
            </p:cNvCxnSpPr>
            <p:nvPr/>
          </p:nvCxnSpPr>
          <p:spPr>
            <a:xfrm flipH="1">
              <a:off x="1218681" y="10005758"/>
              <a:ext cx="2062588" cy="0"/>
            </a:xfrm>
            <a:prstGeom prst="line">
              <a:avLst/>
            </a:prstGeom>
            <a:ln w="12700">
              <a:solidFill>
                <a:srgbClr val="E94A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E3BA1262-DD22-4DAC-890B-2AB57BF8B4F5}"/>
              </a:ext>
            </a:extLst>
          </p:cNvPr>
          <p:cNvGrpSpPr/>
          <p:nvPr/>
        </p:nvGrpSpPr>
        <p:grpSpPr>
          <a:xfrm>
            <a:off x="3792409" y="7518912"/>
            <a:ext cx="1391462" cy="890686"/>
            <a:chOff x="3621887" y="3221521"/>
            <a:chExt cx="1391462" cy="890686"/>
          </a:xfrm>
        </p:grpSpPr>
        <p:cxnSp>
          <p:nvCxnSpPr>
            <p:cNvPr id="172" name="Connector: Elbow 171">
              <a:extLst>
                <a:ext uri="{FF2B5EF4-FFF2-40B4-BE49-F238E27FC236}">
                  <a16:creationId xmlns:a16="http://schemas.microsoft.com/office/drawing/2014/main" id="{29A1BD94-8AF7-4857-BD17-71609BDAA287}"/>
                </a:ext>
              </a:extLst>
            </p:cNvPr>
            <p:cNvCxnSpPr>
              <a:cxnSpLocks/>
              <a:stCxn id="16" idx="1"/>
            </p:cNvCxnSpPr>
            <p:nvPr/>
          </p:nvCxnSpPr>
          <p:spPr>
            <a:xfrm rot="10800000">
              <a:off x="3657887" y="3293521"/>
              <a:ext cx="1355462" cy="818686"/>
            </a:xfrm>
            <a:prstGeom prst="bentConnector3">
              <a:avLst>
                <a:gd name="adj1" fmla="val 99541"/>
              </a:avLst>
            </a:prstGeom>
            <a:ln w="12700" cap="flat">
              <a:solidFill>
                <a:srgbClr val="E94A34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3" name="Rectangle 172">
              <a:extLst>
                <a:ext uri="{FF2B5EF4-FFF2-40B4-BE49-F238E27FC236}">
                  <a16:creationId xmlns:a16="http://schemas.microsoft.com/office/drawing/2014/main" id="{E4E55860-058D-4646-AD2E-82414168598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21887" y="3221521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he"/>
            </a:p>
          </p:txBody>
        </p:sp>
      </p:grpSp>
      <p:grpSp>
        <p:nvGrpSpPr>
          <p:cNvPr id="179" name="Group 178">
            <a:extLst>
              <a:ext uri="{FF2B5EF4-FFF2-40B4-BE49-F238E27FC236}">
                <a16:creationId xmlns:a16="http://schemas.microsoft.com/office/drawing/2014/main" id="{3C2AC15E-0A9F-4FCF-B3D3-5B20BAD16B02}"/>
              </a:ext>
            </a:extLst>
          </p:cNvPr>
          <p:cNvGrpSpPr/>
          <p:nvPr/>
        </p:nvGrpSpPr>
        <p:grpSpPr>
          <a:xfrm rot="16200000">
            <a:off x="5246436" y="7067223"/>
            <a:ext cx="389197" cy="265533"/>
            <a:chOff x="3621887" y="3221521"/>
            <a:chExt cx="389197" cy="265533"/>
          </a:xfrm>
        </p:grpSpPr>
        <p:cxnSp>
          <p:nvCxnSpPr>
            <p:cNvPr id="180" name="Connector: Elbow 179">
              <a:extLst>
                <a:ext uri="{FF2B5EF4-FFF2-40B4-BE49-F238E27FC236}">
                  <a16:creationId xmlns:a16="http://schemas.microsoft.com/office/drawing/2014/main" id="{676948D7-C8C8-4C0E-A95A-AB0DA5CAA196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3657887" y="3293524"/>
              <a:ext cx="353197" cy="193530"/>
            </a:xfrm>
            <a:prstGeom prst="bentConnector3">
              <a:avLst>
                <a:gd name="adj1" fmla="val 97194"/>
              </a:avLst>
            </a:prstGeom>
            <a:ln w="12700" cap="flat">
              <a:solidFill>
                <a:srgbClr val="E94A34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1" name="Rectangle 180">
              <a:extLst>
                <a:ext uri="{FF2B5EF4-FFF2-40B4-BE49-F238E27FC236}">
                  <a16:creationId xmlns:a16="http://schemas.microsoft.com/office/drawing/2014/main" id="{CE9B73AB-C085-4935-8A6F-9593E63E9FE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21887" y="3221521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he"/>
            </a:p>
          </p:txBody>
        </p:sp>
      </p:grp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F8B591F5-C547-4D3D-9B12-01B5D0012787}"/>
              </a:ext>
            </a:extLst>
          </p:cNvPr>
          <p:cNvGrpSpPr/>
          <p:nvPr/>
        </p:nvGrpSpPr>
        <p:grpSpPr>
          <a:xfrm rot="16200000">
            <a:off x="3710012" y="5591677"/>
            <a:ext cx="1070672" cy="277576"/>
            <a:chOff x="3621887" y="3221521"/>
            <a:chExt cx="1070672" cy="277576"/>
          </a:xfrm>
        </p:grpSpPr>
        <p:cxnSp>
          <p:nvCxnSpPr>
            <p:cNvPr id="187" name="Connector: Elbow 186">
              <a:extLst>
                <a:ext uri="{FF2B5EF4-FFF2-40B4-BE49-F238E27FC236}">
                  <a16:creationId xmlns:a16="http://schemas.microsoft.com/office/drawing/2014/main" id="{A7872C1A-C29E-4328-94F0-B296FB67D9E3}"/>
                </a:ext>
              </a:extLst>
            </p:cNvPr>
            <p:cNvCxnSpPr>
              <a:cxnSpLocks/>
              <a:stCxn id="29" idx="1"/>
              <a:endCxn id="188" idx="3"/>
            </p:cNvCxnSpPr>
            <p:nvPr/>
          </p:nvCxnSpPr>
          <p:spPr>
            <a:xfrm rot="16200000" flipV="1">
              <a:off x="4072435" y="2878974"/>
              <a:ext cx="241575" cy="998672"/>
            </a:xfrm>
            <a:prstGeom prst="bentConnector2">
              <a:avLst/>
            </a:prstGeom>
            <a:ln w="12700" cap="flat">
              <a:solidFill>
                <a:srgbClr val="E94A34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8" name="Rectangle 187">
              <a:extLst>
                <a:ext uri="{FF2B5EF4-FFF2-40B4-BE49-F238E27FC236}">
                  <a16:creationId xmlns:a16="http://schemas.microsoft.com/office/drawing/2014/main" id="{DF8F07BC-0CF0-40E3-8A65-E0C062E4FED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21887" y="3221521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he"/>
            </a:p>
          </p:txBody>
        </p:sp>
      </p:grpSp>
      <p:grpSp>
        <p:nvGrpSpPr>
          <p:cNvPr id="192" name="Group 191">
            <a:extLst>
              <a:ext uri="{FF2B5EF4-FFF2-40B4-BE49-F238E27FC236}">
                <a16:creationId xmlns:a16="http://schemas.microsoft.com/office/drawing/2014/main" id="{2A7CA867-8D9A-42F1-88BD-769C4334346A}"/>
              </a:ext>
            </a:extLst>
          </p:cNvPr>
          <p:cNvGrpSpPr/>
          <p:nvPr/>
        </p:nvGrpSpPr>
        <p:grpSpPr>
          <a:xfrm rot="10800000">
            <a:off x="4332968" y="5854099"/>
            <a:ext cx="1256288" cy="72000"/>
            <a:chOff x="2096981" y="9969758"/>
            <a:chExt cx="1256288" cy="72000"/>
          </a:xfrm>
        </p:grpSpPr>
        <p:sp>
          <p:nvSpPr>
            <p:cNvPr id="193" name="Rectangle 192">
              <a:extLst>
                <a:ext uri="{FF2B5EF4-FFF2-40B4-BE49-F238E27FC236}">
                  <a16:creationId xmlns:a16="http://schemas.microsoft.com/office/drawing/2014/main" id="{0B84E9CB-9CE9-4EB6-A1F1-C254BF7D88D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281269" y="9969758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he"/>
            </a:p>
          </p:txBody>
        </p:sp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id="{C1AA4FCC-7E59-422B-8BBA-C93F587EFCFC}"/>
                </a:ext>
              </a:extLst>
            </p:cNvPr>
            <p:cNvCxnSpPr>
              <a:cxnSpLocks/>
              <a:stCxn id="193" idx="1"/>
            </p:cNvCxnSpPr>
            <p:nvPr/>
          </p:nvCxnSpPr>
          <p:spPr>
            <a:xfrm rot="10800000">
              <a:off x="2096981" y="10005758"/>
              <a:ext cx="1184288" cy="0"/>
            </a:xfrm>
            <a:prstGeom prst="line">
              <a:avLst/>
            </a:prstGeom>
            <a:ln w="12700">
              <a:solidFill>
                <a:srgbClr val="E94A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6" name="Group 195">
            <a:extLst>
              <a:ext uri="{FF2B5EF4-FFF2-40B4-BE49-F238E27FC236}">
                <a16:creationId xmlns:a16="http://schemas.microsoft.com/office/drawing/2014/main" id="{6D9A5CD9-D6D9-4E15-9D16-065D9C3D2341}"/>
              </a:ext>
            </a:extLst>
          </p:cNvPr>
          <p:cNvGrpSpPr/>
          <p:nvPr/>
        </p:nvGrpSpPr>
        <p:grpSpPr>
          <a:xfrm rot="10800000">
            <a:off x="3860401" y="2859664"/>
            <a:ext cx="675881" cy="72000"/>
            <a:chOff x="2677388" y="9969758"/>
            <a:chExt cx="675881" cy="72000"/>
          </a:xfrm>
        </p:grpSpPr>
        <p:sp>
          <p:nvSpPr>
            <p:cNvPr id="197" name="Rectangle 196">
              <a:extLst>
                <a:ext uri="{FF2B5EF4-FFF2-40B4-BE49-F238E27FC236}">
                  <a16:creationId xmlns:a16="http://schemas.microsoft.com/office/drawing/2014/main" id="{79B28772-5505-4A7C-91EA-7F74E27E294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281269" y="9969758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he"/>
            </a:p>
          </p:txBody>
        </p: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1311C48D-1D6B-4D81-B3C8-1C30962C453F}"/>
                </a:ext>
              </a:extLst>
            </p:cNvPr>
            <p:cNvCxnSpPr>
              <a:cxnSpLocks/>
              <a:stCxn id="197" idx="1"/>
            </p:cNvCxnSpPr>
            <p:nvPr/>
          </p:nvCxnSpPr>
          <p:spPr>
            <a:xfrm rot="10800000" flipV="1">
              <a:off x="2677388" y="10005758"/>
              <a:ext cx="603881" cy="7132"/>
            </a:xfrm>
            <a:prstGeom prst="line">
              <a:avLst/>
            </a:prstGeom>
            <a:ln w="12700">
              <a:solidFill>
                <a:srgbClr val="E94A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0" name="Group 199">
            <a:extLst>
              <a:ext uri="{FF2B5EF4-FFF2-40B4-BE49-F238E27FC236}">
                <a16:creationId xmlns:a16="http://schemas.microsoft.com/office/drawing/2014/main" id="{8E376111-2062-43C6-B448-D30D96A70184}"/>
              </a:ext>
            </a:extLst>
          </p:cNvPr>
          <p:cNvGrpSpPr/>
          <p:nvPr/>
        </p:nvGrpSpPr>
        <p:grpSpPr>
          <a:xfrm>
            <a:off x="3871685" y="3663229"/>
            <a:ext cx="1533754" cy="436004"/>
            <a:chOff x="3621887" y="2857517"/>
            <a:chExt cx="1533754" cy="436004"/>
          </a:xfrm>
        </p:grpSpPr>
        <p:cxnSp>
          <p:nvCxnSpPr>
            <p:cNvPr id="201" name="Connector: Elbow 200">
              <a:extLst>
                <a:ext uri="{FF2B5EF4-FFF2-40B4-BE49-F238E27FC236}">
                  <a16:creationId xmlns:a16="http://schemas.microsoft.com/office/drawing/2014/main" id="{CCB21B74-47DF-418B-9C29-9A459DBC9561}"/>
                </a:ext>
              </a:extLst>
            </p:cNvPr>
            <p:cNvCxnSpPr>
              <a:cxnSpLocks/>
              <a:endCxn id="202" idx="3"/>
            </p:cNvCxnSpPr>
            <p:nvPr/>
          </p:nvCxnSpPr>
          <p:spPr>
            <a:xfrm rot="10800000" flipV="1">
              <a:off x="3693888" y="2857517"/>
              <a:ext cx="1461753" cy="400004"/>
            </a:xfrm>
            <a:prstGeom prst="bentConnector3">
              <a:avLst>
                <a:gd name="adj1" fmla="val 50000"/>
              </a:avLst>
            </a:prstGeom>
            <a:ln w="12700" cap="flat">
              <a:solidFill>
                <a:srgbClr val="E94A34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2" name="Rectangle 201">
              <a:extLst>
                <a:ext uri="{FF2B5EF4-FFF2-40B4-BE49-F238E27FC236}">
                  <a16:creationId xmlns:a16="http://schemas.microsoft.com/office/drawing/2014/main" id="{EFD8F265-6EDF-40AC-9689-5DBC852BD86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21887" y="3221521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he"/>
            </a:p>
          </p:txBody>
        </p:sp>
      </p:grpSp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378DD14E-4012-4C2A-AC0D-B003297E7D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4135" y="2471701"/>
            <a:ext cx="810770" cy="902210"/>
          </a:xfrm>
          <a:prstGeom prst="rect">
            <a:avLst/>
          </a:prstGeom>
        </p:spPr>
      </p:pic>
      <p:pic>
        <p:nvPicPr>
          <p:cNvPr id="12" name="Picture 11" descr="Icon&#10;&#10;Description automatically generated">
            <a:extLst>
              <a:ext uri="{FF2B5EF4-FFF2-40B4-BE49-F238E27FC236}">
                <a16:creationId xmlns:a16="http://schemas.microsoft.com/office/drawing/2014/main" id="{CC2D4F92-C183-4F83-91DD-3F51E4D0CBB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241" y="2437554"/>
            <a:ext cx="810770" cy="810770"/>
          </a:xfrm>
          <a:prstGeom prst="rect">
            <a:avLst/>
          </a:prstGeom>
        </p:spPr>
      </p:pic>
      <p:pic>
        <p:nvPicPr>
          <p:cNvPr id="14" name="Picture 13" descr="Icon&#10;&#10;Description automatically generated">
            <a:extLst>
              <a:ext uri="{FF2B5EF4-FFF2-40B4-BE49-F238E27FC236}">
                <a16:creationId xmlns:a16="http://schemas.microsoft.com/office/drawing/2014/main" id="{A44292C4-7A97-4307-9AEC-033CFFCEDD4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9360" y="4157005"/>
            <a:ext cx="850394" cy="865634"/>
          </a:xfrm>
          <a:prstGeom prst="rect">
            <a:avLst/>
          </a:prstGeom>
        </p:spPr>
      </p:pic>
      <p:pic>
        <p:nvPicPr>
          <p:cNvPr id="16" name="Picture 15" descr="Chart, icon&#10;&#10;Description automatically generated">
            <a:extLst>
              <a:ext uri="{FF2B5EF4-FFF2-40B4-BE49-F238E27FC236}">
                <a16:creationId xmlns:a16="http://schemas.microsoft.com/office/drawing/2014/main" id="{2F92EDC6-3D89-4A9C-81B1-59F0D626759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871" y="8004213"/>
            <a:ext cx="810770" cy="810770"/>
          </a:xfrm>
          <a:prstGeom prst="rect">
            <a:avLst/>
          </a:prstGeom>
        </p:spPr>
      </p:pic>
      <p:pic>
        <p:nvPicPr>
          <p:cNvPr id="25" name="Picture 24" descr="Icon&#10;&#10;Description automatically generated">
            <a:extLst>
              <a:ext uri="{FF2B5EF4-FFF2-40B4-BE49-F238E27FC236}">
                <a16:creationId xmlns:a16="http://schemas.microsoft.com/office/drawing/2014/main" id="{D7955371-2233-4BD3-8F5F-5377C222EC5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531" y="7661664"/>
            <a:ext cx="844298" cy="810770"/>
          </a:xfrm>
          <a:prstGeom prst="rect">
            <a:avLst/>
          </a:prstGeom>
        </p:spPr>
      </p:pic>
      <p:pic>
        <p:nvPicPr>
          <p:cNvPr id="27" name="Picture 26" descr="Icon&#10;&#10;Description automatically generated">
            <a:extLst>
              <a:ext uri="{FF2B5EF4-FFF2-40B4-BE49-F238E27FC236}">
                <a16:creationId xmlns:a16="http://schemas.microsoft.com/office/drawing/2014/main" id="{C0A6BA4D-0D18-4038-9BF4-5811E124137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422" y="5091298"/>
            <a:ext cx="810770" cy="810770"/>
          </a:xfrm>
          <a:prstGeom prst="rect">
            <a:avLst/>
          </a:prstGeom>
        </p:spPr>
      </p:pic>
      <p:pic>
        <p:nvPicPr>
          <p:cNvPr id="29" name="Picture 28" descr="Icon&#10;&#10;Description automatically generated">
            <a:extLst>
              <a:ext uri="{FF2B5EF4-FFF2-40B4-BE49-F238E27FC236}">
                <a16:creationId xmlns:a16="http://schemas.microsoft.com/office/drawing/2014/main" id="{D0B5BB4C-95A6-4D12-9948-122548D19ED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4135" y="4789744"/>
            <a:ext cx="810770" cy="810770"/>
          </a:xfrm>
          <a:prstGeom prst="rect">
            <a:avLst/>
          </a:prstGeom>
        </p:spPr>
      </p:pic>
      <p:pic>
        <p:nvPicPr>
          <p:cNvPr id="32" name="Picture 31" descr="Icon&#10;&#10;Description automatically generated">
            <a:extLst>
              <a:ext uri="{FF2B5EF4-FFF2-40B4-BE49-F238E27FC236}">
                <a16:creationId xmlns:a16="http://schemas.microsoft.com/office/drawing/2014/main" id="{4D7D4B06-A907-4448-9A67-831DE3ED309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552" y="5938900"/>
            <a:ext cx="920498" cy="935738"/>
          </a:xfrm>
          <a:prstGeom prst="rect">
            <a:avLst/>
          </a:prstGeom>
        </p:spPr>
      </p:pic>
      <p:pic>
        <p:nvPicPr>
          <p:cNvPr id="37" name="Picture 36" descr="Icon&#10;&#10;Description automatically generated">
            <a:extLst>
              <a:ext uri="{FF2B5EF4-FFF2-40B4-BE49-F238E27FC236}">
                <a16:creationId xmlns:a16="http://schemas.microsoft.com/office/drawing/2014/main" id="{F6CAE06E-3279-4E4C-A11A-DDC2D4DCAFE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0125" y="6443344"/>
            <a:ext cx="810770" cy="810770"/>
          </a:xfrm>
          <a:prstGeom prst="rect">
            <a:avLst/>
          </a:prstGeom>
        </p:spPr>
      </p:pic>
      <p:pic>
        <p:nvPicPr>
          <p:cNvPr id="39" name="Picture 38" descr="Icon&#10;&#10;Description automatically generated">
            <a:extLst>
              <a:ext uri="{FF2B5EF4-FFF2-40B4-BE49-F238E27FC236}">
                <a16:creationId xmlns:a16="http://schemas.microsoft.com/office/drawing/2014/main" id="{95504F11-EAC0-4585-9B55-A5D0D576224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0572" y="3182879"/>
            <a:ext cx="978410" cy="944882"/>
          </a:xfrm>
          <a:prstGeom prst="rect">
            <a:avLst/>
          </a:prstGeom>
        </p:spPr>
      </p:pic>
      <p:pic>
        <p:nvPicPr>
          <p:cNvPr id="41" name="Picture 40" descr="Icon&#10;&#10;Description automatically generated">
            <a:extLst>
              <a:ext uri="{FF2B5EF4-FFF2-40B4-BE49-F238E27FC236}">
                <a16:creationId xmlns:a16="http://schemas.microsoft.com/office/drawing/2014/main" id="{A108BF5F-1D80-44B6-8A59-EAECCFB5EFA6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295" y="4231070"/>
            <a:ext cx="810770" cy="810770"/>
          </a:xfrm>
          <a:prstGeom prst="rect">
            <a:avLst/>
          </a:prstGeom>
        </p:spPr>
      </p:pic>
      <p:pic>
        <p:nvPicPr>
          <p:cNvPr id="44" name="Picture 43" descr="Icon&#10;&#10;Description automatically generated">
            <a:extLst>
              <a:ext uri="{FF2B5EF4-FFF2-40B4-BE49-F238E27FC236}">
                <a16:creationId xmlns:a16="http://schemas.microsoft.com/office/drawing/2014/main" id="{1F6AC4D7-AB22-490E-B015-1CA450F68D66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818" y="9324114"/>
            <a:ext cx="950978" cy="810770"/>
          </a:xfrm>
          <a:prstGeom prst="rect">
            <a:avLst/>
          </a:prstGeom>
        </p:spPr>
      </p:pic>
      <p:pic>
        <p:nvPicPr>
          <p:cNvPr id="46" name="Picture 45" descr="Logo, icon&#10;&#10;Description automatically generated">
            <a:extLst>
              <a:ext uri="{FF2B5EF4-FFF2-40B4-BE49-F238E27FC236}">
                <a16:creationId xmlns:a16="http://schemas.microsoft.com/office/drawing/2014/main" id="{F9E427E2-200B-4C8B-A7F2-9A24DAF721C8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657" y="8547906"/>
            <a:ext cx="810770" cy="810770"/>
          </a:xfrm>
          <a:prstGeom prst="rect">
            <a:avLst/>
          </a:prstGeom>
        </p:spPr>
      </p:pic>
      <p:pic>
        <p:nvPicPr>
          <p:cNvPr id="49" name="Picture 48" descr="Icon&#10;&#10;Description automatically generated">
            <a:extLst>
              <a:ext uri="{FF2B5EF4-FFF2-40B4-BE49-F238E27FC236}">
                <a16:creationId xmlns:a16="http://schemas.microsoft.com/office/drawing/2014/main" id="{342D0676-24D6-4FBE-9633-C1DFFE39894F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846" y="3344828"/>
            <a:ext cx="810770" cy="810770"/>
          </a:xfrm>
          <a:prstGeom prst="rect">
            <a:avLst/>
          </a:prstGeom>
        </p:spPr>
      </p:pic>
      <p:pic>
        <p:nvPicPr>
          <p:cNvPr id="51" name="Picture 50" descr="Icon&#10;&#10;Description automatically generated">
            <a:extLst>
              <a:ext uri="{FF2B5EF4-FFF2-40B4-BE49-F238E27FC236}">
                <a16:creationId xmlns:a16="http://schemas.microsoft.com/office/drawing/2014/main" id="{86FFE9F9-4CDF-4F60-B636-CB995A75DC85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2477" y="5496683"/>
            <a:ext cx="810770" cy="810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96667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Pe Fonts">
      <a:majorFont>
        <a:latin typeface="IBM Plex Sans Condensed SemiBol"/>
        <a:ea typeface=""/>
        <a:cs typeface=""/>
      </a:majorFont>
      <a:minorFont>
        <a:latin typeface="IBM Plex Sans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83</Words>
  <Application>Microsoft Office PowerPoint</Application>
  <PresentationFormat>Benutzerdefiniert</PresentationFormat>
  <Paragraphs>30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IBM Plex Sans</vt:lpstr>
      <vt:lpstr>Arial</vt:lpstr>
      <vt:lpstr>IBM Plex Sans Condensed SemiBol</vt:lpstr>
      <vt:lpstr>IBM Plex Sans Light</vt:lpstr>
      <vt:lpstr>Office Theme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Studio Omnia</dc:creator>
  <cp:lastModifiedBy>Lucia Garcia</cp:lastModifiedBy>
  <cp:revision>9</cp:revision>
  <dcterms:created xsi:type="dcterms:W3CDTF">2021-10-21T09:19:19Z</dcterms:created>
  <dcterms:modified xsi:type="dcterms:W3CDTF">2021-11-08T16:08:08Z</dcterms:modified>
</cp:coreProperties>
</file>