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A34"/>
    <a:srgbClr val="C3473F"/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B8A695DB-21CE-4EFC-9396-9CD4EBD5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32" y="483558"/>
            <a:ext cx="6553200" cy="1749552"/>
          </a:xfrm>
          <a:custGeom>
            <a:avLst/>
            <a:gdLst>
              <a:gd name="connsiteX0" fmla="*/ 789667 w 6553200"/>
              <a:gd name="connsiteY0" fmla="*/ 0 h 1749552"/>
              <a:gd name="connsiteX1" fmla="*/ 6553200 w 6553200"/>
              <a:gd name="connsiteY1" fmla="*/ 0 h 1749552"/>
              <a:gd name="connsiteX2" fmla="*/ 6553200 w 6553200"/>
              <a:gd name="connsiteY2" fmla="*/ 1749552 h 1749552"/>
              <a:gd name="connsiteX3" fmla="*/ 0 w 6553200"/>
              <a:gd name="connsiteY3" fmla="*/ 1749552 h 1749552"/>
              <a:gd name="connsiteX4" fmla="*/ 0 w 6553200"/>
              <a:gd name="connsiteY4" fmla="*/ 281174 h 1749552"/>
              <a:gd name="connsiteX5" fmla="*/ 789667 w 6553200"/>
              <a:gd name="connsiteY5" fmla="*/ 281174 h 174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3200" h="1749552">
                <a:moveTo>
                  <a:pt x="789667" y="0"/>
                </a:moveTo>
                <a:lnTo>
                  <a:pt x="6553200" y="0"/>
                </a:lnTo>
                <a:lnTo>
                  <a:pt x="6553200" y="1749552"/>
                </a:lnTo>
                <a:lnTo>
                  <a:pt x="0" y="1749552"/>
                </a:lnTo>
                <a:lnTo>
                  <a:pt x="0" y="281174"/>
                </a:lnTo>
                <a:lnTo>
                  <a:pt x="789667" y="28117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9144003"/>
            <a:ext cx="2329256" cy="5936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es-e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es-e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es-e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es-e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8239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3600" b="0" i="0" u="none" spc="-180" baseline="0">
                <a:solidFill>
                  <a:schemeClr val="bg1"/>
                </a:solidFill>
              </a:rPr>
              <a:t>SEÑALES Y SÍNTOMAS DE LA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722596" y="1282464"/>
            <a:ext cx="60870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AMILOIDOSIS AL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473595" y="2688130"/>
            <a:ext cx="1624763" cy="305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Hematomas</a:t>
            </a:r>
          </a:p>
          <a:p>
            <a:pPr algn="l" rtl="0"/>
            <a:r>
              <a:rPr lang="es-es" sz="844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sobre todo al rededor de los ojos</a:t>
            </a:r>
            <a:endParaRPr lang="es-es" sz="844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4229B2-F61D-4341-B512-A81E41BC479F}"/>
              </a:ext>
            </a:extLst>
          </p:cNvPr>
          <p:cNvSpPr txBox="1"/>
          <p:nvPr/>
        </p:nvSpPr>
        <p:spPr>
          <a:xfrm>
            <a:off x="1458879" y="3582074"/>
            <a:ext cx="1155830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Agrandamiento de la lengua </a:t>
            </a:r>
            <a:endParaRPr lang="es-es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8F6989-8DE3-4F07-B1CF-6BD556E68714}"/>
              </a:ext>
            </a:extLst>
          </p:cNvPr>
          <p:cNvSpPr txBox="1"/>
          <p:nvPr/>
        </p:nvSpPr>
        <p:spPr>
          <a:xfrm>
            <a:off x="1473596" y="4457508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Dificultad para tragar</a:t>
            </a:r>
            <a:endParaRPr lang="es-es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4039C2-64B2-4F53-9C58-DB85BB9D2A3F}"/>
              </a:ext>
            </a:extLst>
          </p:cNvPr>
          <p:cNvSpPr txBox="1"/>
          <p:nvPr/>
        </p:nvSpPr>
        <p:spPr>
          <a:xfrm>
            <a:off x="2065224" y="530648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Pulso anómalo</a:t>
            </a:r>
            <a:endParaRPr lang="es-es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C9B28D-AE5A-4D91-9B91-833DD931C94A}"/>
              </a:ext>
            </a:extLst>
          </p:cNvPr>
          <p:cNvSpPr txBox="1"/>
          <p:nvPr/>
        </p:nvSpPr>
        <p:spPr>
          <a:xfrm>
            <a:off x="1555519" y="6289789"/>
            <a:ext cx="1143957" cy="4801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Cambios en la </a:t>
            </a:r>
          </a:p>
          <a:p>
            <a:pPr algn="l" rtl="0"/>
            <a:r>
              <a:rPr lang="es-es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piel y las uñas </a:t>
            </a:r>
          </a:p>
          <a:p>
            <a:pPr algn="l" rtl="0"/>
            <a:r>
              <a:rPr lang="es-es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(p. ej., engrosamiento)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1583A-1134-4EF8-8648-4858876EB56A}"/>
              </a:ext>
            </a:extLst>
          </p:cNvPr>
          <p:cNvSpPr txBox="1"/>
          <p:nvPr/>
        </p:nvSpPr>
        <p:spPr>
          <a:xfrm>
            <a:off x="1458879" y="7744358"/>
            <a:ext cx="1337238" cy="655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Entumecimiento </a:t>
            </a:r>
          </a:p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 hormigueo doloroso </a:t>
            </a:r>
          </a:p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en manos o pies </a:t>
            </a:r>
          </a:p>
          <a:p>
            <a:pPr algn="l" rtl="0"/>
            <a:r>
              <a:rPr lang="es-es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(neuropatía periférica)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2C8A355-B18E-4C3E-8B35-1AC129760FEC}"/>
              </a:ext>
            </a:extLst>
          </p:cNvPr>
          <p:cNvSpPr txBox="1"/>
          <p:nvPr/>
        </p:nvSpPr>
        <p:spPr>
          <a:xfrm>
            <a:off x="2065224" y="8766444"/>
            <a:ext cx="1337238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Diarrea o estreñimiento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E96886-0106-4EA5-97F9-E2D0C95B65F3}"/>
              </a:ext>
            </a:extLst>
          </p:cNvPr>
          <p:cNvSpPr txBox="1"/>
          <p:nvPr/>
        </p:nvSpPr>
        <p:spPr>
          <a:xfrm>
            <a:off x="1473596" y="9525947"/>
            <a:ext cx="1624763" cy="433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Hinchazón </a:t>
            </a:r>
          </a:p>
          <a:p>
            <a:pPr algn="l" rtl="0"/>
            <a:r>
              <a:rPr lang="es-es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en las piernas y los tobillos, el abdomen o todo el cuerpo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75B994-CB2B-4D2F-AC17-C132F0967E7C}"/>
              </a:ext>
            </a:extLst>
          </p:cNvPr>
          <p:cNvSpPr txBox="1"/>
          <p:nvPr/>
        </p:nvSpPr>
        <p:spPr>
          <a:xfrm>
            <a:off x="6062948" y="8244363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Orina burbujeante </a:t>
            </a:r>
          </a:p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 espumosa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AAAFDC-192B-42C8-AD2A-FA46FD908DAB}"/>
              </a:ext>
            </a:extLst>
          </p:cNvPr>
          <p:cNvSpPr txBox="1"/>
          <p:nvPr/>
        </p:nvSpPr>
        <p:spPr>
          <a:xfrm>
            <a:off x="6086071" y="6478301"/>
            <a:ext cx="995984" cy="1135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Entumecimiento, hormigueo y dolor en la muñeca, mano y dedos</a:t>
            </a:r>
          </a:p>
          <a:p>
            <a:pPr algn="l" rtl="0"/>
            <a:r>
              <a:rPr lang="es-es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(síndrome del túnel carpiano)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BD8093-84A3-486C-9BEA-06D2CCE9CB0C}"/>
              </a:ext>
            </a:extLst>
          </p:cNvPr>
          <p:cNvSpPr txBox="1"/>
          <p:nvPr/>
        </p:nvSpPr>
        <p:spPr>
          <a:xfrm>
            <a:off x="6062948" y="5720337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Pérdida de peso injustificada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D94E3B-E69F-4CF3-80DC-459E48DA21F1}"/>
              </a:ext>
            </a:extLst>
          </p:cNvPr>
          <p:cNvSpPr txBox="1"/>
          <p:nvPr/>
        </p:nvSpPr>
        <p:spPr>
          <a:xfrm>
            <a:off x="5249521" y="5124250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Falta de apetito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1A87AA-754A-4299-8C0A-344970B61583}"/>
              </a:ext>
            </a:extLst>
          </p:cNvPr>
          <p:cNvSpPr txBox="1"/>
          <p:nvPr/>
        </p:nvSpPr>
        <p:spPr>
          <a:xfrm>
            <a:off x="6062948" y="4520319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Fatiga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7F35E9-1350-4ADE-91F6-D83B2E033095}"/>
              </a:ext>
            </a:extLst>
          </p:cNvPr>
          <p:cNvSpPr txBox="1"/>
          <p:nvPr/>
        </p:nvSpPr>
        <p:spPr>
          <a:xfrm>
            <a:off x="6051866" y="3575768"/>
            <a:ext cx="837382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Dificultad respiratoria 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5256696" y="2725641"/>
            <a:ext cx="148384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Debilidad, mareos y desmayos</a:t>
            </a:r>
            <a:endParaRPr lang="es-es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B3A2CFF-0792-4A63-8BC8-A64B6C3FAD35}"/>
              </a:ext>
            </a:extLst>
          </p:cNvPr>
          <p:cNvGrpSpPr/>
          <p:nvPr/>
        </p:nvGrpSpPr>
        <p:grpSpPr>
          <a:xfrm>
            <a:off x="1346475" y="3050040"/>
            <a:ext cx="2347412" cy="243481"/>
            <a:chOff x="1346475" y="3050040"/>
            <a:chExt cx="2347412" cy="243481"/>
          </a:xfrm>
        </p:grpSpPr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77221851-25DC-4057-9AA8-1CF5129B9D19}"/>
                </a:ext>
              </a:extLst>
            </p:cNvPr>
            <p:cNvCxnSpPr>
              <a:cxnSpLocks/>
              <a:endCxn id="69" idx="0"/>
            </p:cNvCxnSpPr>
            <p:nvPr/>
          </p:nvCxnSpPr>
          <p:spPr>
            <a:xfrm>
              <a:off x="1346475" y="3050040"/>
              <a:ext cx="2311412" cy="171481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74880EF-17CB-462E-9444-44073074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0DF063A-2C85-49D4-8DBE-97A26E5E2D65}"/>
              </a:ext>
            </a:extLst>
          </p:cNvPr>
          <p:cNvGrpSpPr/>
          <p:nvPr/>
        </p:nvGrpSpPr>
        <p:grpSpPr>
          <a:xfrm>
            <a:off x="1346475" y="3625508"/>
            <a:ext cx="2523497" cy="356374"/>
            <a:chOff x="1170390" y="3221521"/>
            <a:chExt cx="2523497" cy="356374"/>
          </a:xfrm>
        </p:grpSpPr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03D80158-2342-4C76-8CA9-4EE934B93AE4}"/>
                </a:ext>
              </a:extLst>
            </p:cNvPr>
            <p:cNvCxnSpPr>
              <a:cxnSpLocks/>
              <a:endCxn id="98" idx="1"/>
            </p:cNvCxnSpPr>
            <p:nvPr/>
          </p:nvCxnSpPr>
          <p:spPr>
            <a:xfrm flipV="1">
              <a:off x="1170390" y="3257521"/>
              <a:ext cx="2451497" cy="320374"/>
            </a:xfrm>
            <a:prstGeom prst="bentConnector3">
              <a:avLst>
                <a:gd name="adj1" fmla="val 5815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D612233-4235-4B87-8EAB-C5403744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D740B2-F920-4E53-8FF9-D3E3FDBF09E7}"/>
              </a:ext>
            </a:extLst>
          </p:cNvPr>
          <p:cNvGrpSpPr/>
          <p:nvPr/>
        </p:nvGrpSpPr>
        <p:grpSpPr>
          <a:xfrm>
            <a:off x="1313281" y="3940177"/>
            <a:ext cx="2392349" cy="885564"/>
            <a:chOff x="1301538" y="3221521"/>
            <a:chExt cx="2392349" cy="885564"/>
          </a:xfrm>
        </p:grpSpPr>
        <p:cxnSp>
          <p:nvCxnSpPr>
            <p:cNvPr id="104" name="Connector: Elbow 103">
              <a:extLst>
                <a:ext uri="{FF2B5EF4-FFF2-40B4-BE49-F238E27FC236}">
                  <a16:creationId xmlns:a16="http://schemas.microsoft.com/office/drawing/2014/main" id="{79C2B513-0838-41DA-B6BE-678762240F34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1301538" y="3257521"/>
              <a:ext cx="2320349" cy="849564"/>
            </a:xfrm>
            <a:prstGeom prst="bentConnector3">
              <a:avLst>
                <a:gd name="adj1" fmla="val 81608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1E2E39A-0DCC-4919-B027-1DF6624C6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868F16-D7A6-46DD-87DF-2F3984CB0F60}"/>
              </a:ext>
            </a:extLst>
          </p:cNvPr>
          <p:cNvGrpSpPr/>
          <p:nvPr/>
        </p:nvGrpSpPr>
        <p:grpSpPr>
          <a:xfrm>
            <a:off x="1972998" y="4982281"/>
            <a:ext cx="1718573" cy="713180"/>
            <a:chOff x="1975314" y="3221521"/>
            <a:chExt cx="1718573" cy="713180"/>
          </a:xfrm>
        </p:grpSpPr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A41006A7-9299-47A1-B9EF-77D9D373FC3A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V="1">
              <a:off x="1975314" y="3293521"/>
              <a:ext cx="1682573" cy="641180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4AC9641-1921-4FB8-BC90-4FDE1011B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77AE4FD-E337-4814-BDF1-16FC44FFABA5}"/>
              </a:ext>
            </a:extLst>
          </p:cNvPr>
          <p:cNvGrpSpPr/>
          <p:nvPr/>
        </p:nvGrpSpPr>
        <p:grpSpPr>
          <a:xfrm>
            <a:off x="1037019" y="6703203"/>
            <a:ext cx="1248958" cy="438459"/>
            <a:chOff x="1037019" y="6703203"/>
            <a:chExt cx="1248958" cy="438459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DE92359-1FD4-4096-ABC9-E57701378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3977" y="7069662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E66E01A-F78F-4F87-896C-99A47EDF98A1}"/>
                </a:ext>
              </a:extLst>
            </p:cNvPr>
            <p:cNvGrpSpPr/>
            <p:nvPr/>
          </p:nvGrpSpPr>
          <p:grpSpPr>
            <a:xfrm>
              <a:off x="1037019" y="6703203"/>
              <a:ext cx="1210455" cy="371016"/>
              <a:chOff x="1528086" y="6747254"/>
              <a:chExt cx="1210455" cy="371016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DAA130A-1466-4C83-9BCB-891DE3A5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924138"/>
                <a:ext cx="1209935" cy="4476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D7BB98E-CAB1-47C9-9ED2-681F5DAF2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8541" y="6932762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5EF9744-7946-411E-A8BC-DB1AE6243E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747254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22E4CDC-FCB7-47EA-8623-9597AEE275A6}"/>
              </a:ext>
            </a:extLst>
          </p:cNvPr>
          <p:cNvGrpSpPr/>
          <p:nvPr/>
        </p:nvGrpSpPr>
        <p:grpSpPr>
          <a:xfrm>
            <a:off x="1010304" y="7401640"/>
            <a:ext cx="1268093" cy="376874"/>
            <a:chOff x="2425794" y="3221521"/>
            <a:chExt cx="1268093" cy="376874"/>
          </a:xfrm>
        </p:grpSpPr>
        <p:cxnSp>
          <p:nvCxnSpPr>
            <p:cNvPr id="137" name="Connector: Elbow 136">
              <a:extLst>
                <a:ext uri="{FF2B5EF4-FFF2-40B4-BE49-F238E27FC236}">
                  <a16:creationId xmlns:a16="http://schemas.microsoft.com/office/drawing/2014/main" id="{793B45C9-CC88-4DC6-9EDB-030B99CDB47B}"/>
                </a:ext>
              </a:extLst>
            </p:cNvPr>
            <p:cNvCxnSpPr>
              <a:cxnSpLocks/>
              <a:endCxn id="138" idx="1"/>
            </p:cNvCxnSpPr>
            <p:nvPr/>
          </p:nvCxnSpPr>
          <p:spPr>
            <a:xfrm flipV="1">
              <a:off x="2425794" y="3257521"/>
              <a:ext cx="1196093" cy="340874"/>
            </a:xfrm>
            <a:prstGeom prst="bentConnector3">
              <a:avLst>
                <a:gd name="adj1" fmla="val 22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795525B-C37F-44BA-977C-3F19375FB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7B7840-0249-49C9-87A5-CBB89EB33739}"/>
              </a:ext>
            </a:extLst>
          </p:cNvPr>
          <p:cNvSpPr>
            <a:spLocks noChangeAspect="1"/>
          </p:cNvSpPr>
          <p:nvPr/>
        </p:nvSpPr>
        <p:spPr>
          <a:xfrm>
            <a:off x="3719729" y="7366001"/>
            <a:ext cx="72000" cy="72000"/>
          </a:xfrm>
          <a:prstGeom prst="rect">
            <a:avLst/>
          </a:prstGeom>
          <a:solidFill>
            <a:srgbClr val="E9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E846E0-B78A-4B70-B8EE-B92CAEEE02BA}"/>
              </a:ext>
            </a:extLst>
          </p:cNvPr>
          <p:cNvGrpSpPr/>
          <p:nvPr/>
        </p:nvGrpSpPr>
        <p:grpSpPr>
          <a:xfrm rot="16200000">
            <a:off x="1949029" y="7389969"/>
            <a:ext cx="1758664" cy="1782729"/>
            <a:chOff x="1528086" y="6747254"/>
            <a:chExt cx="1210205" cy="39310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7D7E24C-15FE-47F8-9771-5C185364E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8086" y="7071214"/>
              <a:ext cx="1209935" cy="4476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7D77DB7-1B0C-4315-B6C3-3BBCFE006EBA}"/>
                </a:ext>
              </a:extLst>
            </p:cNvPr>
            <p:cNvCxnSpPr>
              <a:cxnSpLocks/>
              <a:stCxn id="147" idx="1"/>
            </p:cNvCxnSpPr>
            <p:nvPr/>
          </p:nvCxnSpPr>
          <p:spPr>
            <a:xfrm rot="5400000" flipH="1">
              <a:off x="2703311" y="7105376"/>
              <a:ext cx="69959" cy="1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F0B71F9-BC2B-4DB1-94E1-85AEE96B8D1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363868" y="6911472"/>
              <a:ext cx="328436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052F8A-9AE6-452D-9710-08AB930ACD6B}"/>
              </a:ext>
            </a:extLst>
          </p:cNvPr>
          <p:cNvGrpSpPr/>
          <p:nvPr/>
        </p:nvGrpSpPr>
        <p:grpSpPr>
          <a:xfrm>
            <a:off x="1218681" y="9969758"/>
            <a:ext cx="2134588" cy="72000"/>
            <a:chOff x="1218681" y="9969758"/>
            <a:chExt cx="2134588" cy="720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40818C8-4934-4D0A-B20A-D8834C8D68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AEFB43-92A9-4431-BC84-33819563CD07}"/>
                </a:ext>
              </a:extLst>
            </p:cNvPr>
            <p:cNvCxnSpPr>
              <a:cxnSpLocks/>
              <a:stCxn id="165" idx="1"/>
            </p:cNvCxnSpPr>
            <p:nvPr/>
          </p:nvCxnSpPr>
          <p:spPr>
            <a:xfrm flipH="1">
              <a:off x="1218681" y="10005758"/>
              <a:ext cx="20625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BA1262-DD22-4DAC-890B-2AB57BF8B4F5}"/>
              </a:ext>
            </a:extLst>
          </p:cNvPr>
          <p:cNvGrpSpPr/>
          <p:nvPr/>
        </p:nvGrpSpPr>
        <p:grpSpPr>
          <a:xfrm>
            <a:off x="3792409" y="7518912"/>
            <a:ext cx="1391462" cy="890686"/>
            <a:chOff x="3621887" y="3221521"/>
            <a:chExt cx="1391462" cy="890686"/>
          </a:xfrm>
        </p:grpSpPr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29A1BD94-8AF7-4857-BD17-71609BDAA287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rot="10800000">
              <a:off x="3657887" y="3293521"/>
              <a:ext cx="1355462" cy="818686"/>
            </a:xfrm>
            <a:prstGeom prst="bentConnector3">
              <a:avLst>
                <a:gd name="adj1" fmla="val 99541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4E55860-058D-4646-AD2E-824141685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C2AC15E-0A9F-4FCF-B3D3-5B20BAD16B02}"/>
              </a:ext>
            </a:extLst>
          </p:cNvPr>
          <p:cNvGrpSpPr/>
          <p:nvPr/>
        </p:nvGrpSpPr>
        <p:grpSpPr>
          <a:xfrm rot="16200000">
            <a:off x="5246436" y="7067223"/>
            <a:ext cx="389197" cy="265533"/>
            <a:chOff x="3621887" y="3221521"/>
            <a:chExt cx="389197" cy="265533"/>
          </a:xfrm>
        </p:grpSpPr>
        <p:cxnSp>
          <p:nvCxnSpPr>
            <p:cNvPr id="180" name="Connector: Elbow 179">
              <a:extLst>
                <a:ext uri="{FF2B5EF4-FFF2-40B4-BE49-F238E27FC236}">
                  <a16:creationId xmlns:a16="http://schemas.microsoft.com/office/drawing/2014/main" id="{676948D7-C8C8-4C0E-A95A-AB0DA5CAA19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657887" y="3293524"/>
              <a:ext cx="353197" cy="193530"/>
            </a:xfrm>
            <a:prstGeom prst="bentConnector3">
              <a:avLst>
                <a:gd name="adj1" fmla="val 97194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E9B73AB-C085-4935-8A6F-9593E63E9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8B591F5-C547-4D3D-9B12-01B5D0012787}"/>
              </a:ext>
            </a:extLst>
          </p:cNvPr>
          <p:cNvGrpSpPr/>
          <p:nvPr/>
        </p:nvGrpSpPr>
        <p:grpSpPr>
          <a:xfrm rot="16200000">
            <a:off x="3710012" y="5591677"/>
            <a:ext cx="1070672" cy="277576"/>
            <a:chOff x="3621887" y="3221521"/>
            <a:chExt cx="1070672" cy="277576"/>
          </a:xfrm>
        </p:grpSpPr>
        <p:cxnSp>
          <p:nvCxnSpPr>
            <p:cNvPr id="187" name="Connector: Elbow 186">
              <a:extLst>
                <a:ext uri="{FF2B5EF4-FFF2-40B4-BE49-F238E27FC236}">
                  <a16:creationId xmlns:a16="http://schemas.microsoft.com/office/drawing/2014/main" id="{A7872C1A-C29E-4328-94F0-B296FB67D9E3}"/>
                </a:ext>
              </a:extLst>
            </p:cNvPr>
            <p:cNvCxnSpPr>
              <a:cxnSpLocks/>
              <a:stCxn id="29" idx="1"/>
              <a:endCxn id="188" idx="3"/>
            </p:cNvCxnSpPr>
            <p:nvPr/>
          </p:nvCxnSpPr>
          <p:spPr>
            <a:xfrm rot="16200000" flipV="1">
              <a:off x="4072435" y="2878974"/>
              <a:ext cx="241575" cy="998672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F8F07BC-0CF0-40E3-8A65-E0C062E4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A7CA867-8D9A-42F1-88BD-769C4334346A}"/>
              </a:ext>
            </a:extLst>
          </p:cNvPr>
          <p:cNvGrpSpPr/>
          <p:nvPr/>
        </p:nvGrpSpPr>
        <p:grpSpPr>
          <a:xfrm rot="10800000">
            <a:off x="4332968" y="5854099"/>
            <a:ext cx="1256288" cy="72000"/>
            <a:chOff x="2096981" y="9969758"/>
            <a:chExt cx="1256288" cy="720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B84E9CB-9CE9-4EB6-A1F1-C254BF7D8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1AA4FCC-7E59-422B-8BBA-C93F587EFCFC}"/>
                </a:ext>
              </a:extLst>
            </p:cNvPr>
            <p:cNvCxnSpPr>
              <a:cxnSpLocks/>
              <a:stCxn id="193" idx="1"/>
            </p:cNvCxnSpPr>
            <p:nvPr/>
          </p:nvCxnSpPr>
          <p:spPr>
            <a:xfrm rot="10800000">
              <a:off x="2096981" y="10005758"/>
              <a:ext cx="11842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D9A5CD9-D6D9-4E15-9D16-065D9C3D2341}"/>
              </a:ext>
            </a:extLst>
          </p:cNvPr>
          <p:cNvGrpSpPr/>
          <p:nvPr/>
        </p:nvGrpSpPr>
        <p:grpSpPr>
          <a:xfrm rot="10800000">
            <a:off x="3860401" y="2859664"/>
            <a:ext cx="675881" cy="72000"/>
            <a:chOff x="2677388" y="9969758"/>
            <a:chExt cx="675881" cy="72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9B28772-5505-4A7C-91EA-7F74E27E2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311C48D-1D6B-4D81-B3C8-1C30962C453F}"/>
                </a:ext>
              </a:extLst>
            </p:cNvPr>
            <p:cNvCxnSpPr>
              <a:cxnSpLocks/>
              <a:stCxn id="197" idx="1"/>
            </p:cNvCxnSpPr>
            <p:nvPr/>
          </p:nvCxnSpPr>
          <p:spPr>
            <a:xfrm rot="10800000" flipV="1">
              <a:off x="2677388" y="10005758"/>
              <a:ext cx="603881" cy="7132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376111-2062-43C6-B448-D30D96A70184}"/>
              </a:ext>
            </a:extLst>
          </p:cNvPr>
          <p:cNvGrpSpPr/>
          <p:nvPr/>
        </p:nvGrpSpPr>
        <p:grpSpPr>
          <a:xfrm>
            <a:off x="3871685" y="3663229"/>
            <a:ext cx="1533754" cy="436004"/>
            <a:chOff x="3621887" y="2857517"/>
            <a:chExt cx="1533754" cy="436004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CB21B74-47DF-418B-9C29-9A459DBC9561}"/>
                </a:ext>
              </a:extLst>
            </p:cNvPr>
            <p:cNvCxnSpPr>
              <a:cxnSpLocks/>
              <a:endCxn id="202" idx="3"/>
            </p:cNvCxnSpPr>
            <p:nvPr/>
          </p:nvCxnSpPr>
          <p:spPr>
            <a:xfrm rot="10800000" flipV="1">
              <a:off x="3693888" y="2857517"/>
              <a:ext cx="1461753" cy="400004"/>
            </a:xfrm>
            <a:prstGeom prst="bentConnector3">
              <a:avLst>
                <a:gd name="adj1" fmla="val 50000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FD8F265-6EDF-40AC-9689-5DBC852BD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8DD14E-4012-4C2A-AC0D-B003297E7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2471701"/>
            <a:ext cx="810770" cy="90221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C2D4F92-C183-4F83-91DD-3F51E4D0C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2437554"/>
            <a:ext cx="810770" cy="81077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44292C4-7A97-4307-9AEC-033CFFCED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60" y="4157005"/>
            <a:ext cx="850394" cy="865634"/>
          </a:xfrm>
          <a:prstGeom prst="rect">
            <a:avLst/>
          </a:prstGeom>
        </p:spPr>
      </p:pic>
      <p:pic>
        <p:nvPicPr>
          <p:cNvPr id="16" name="Picture 15" descr="Chart, icon&#10;&#10;Description automatically generated">
            <a:extLst>
              <a:ext uri="{FF2B5EF4-FFF2-40B4-BE49-F238E27FC236}">
                <a16:creationId xmlns:a16="http://schemas.microsoft.com/office/drawing/2014/main" id="{2F92EDC6-3D89-4A9C-81B1-59F0D62675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71" y="8004213"/>
            <a:ext cx="810770" cy="81077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7955371-2233-4BD3-8F5F-5377C222E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" y="7661664"/>
            <a:ext cx="844298" cy="810770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0A6BA4D-0D18-4038-9BF4-5811E1241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2" y="5091298"/>
            <a:ext cx="810770" cy="81077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D0B5BB4C-95A6-4D12-9948-122548D19E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4789744"/>
            <a:ext cx="810770" cy="81077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4D7D4B06-A907-4448-9A67-831DE3ED3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2" y="5938900"/>
            <a:ext cx="920498" cy="935738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6CAE06E-3279-4E4C-A11A-DDC2D4DCAF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25" y="6443344"/>
            <a:ext cx="810770" cy="810770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95504F11-EAC0-4585-9B55-A5D0D57622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72" y="3182879"/>
            <a:ext cx="978410" cy="94488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108BF5F-1D80-44B6-8A59-EAECCFB5E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5" y="4231070"/>
            <a:ext cx="810770" cy="81077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1F6AC4D7-AB22-490E-B015-1CA450F68D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8" y="9324114"/>
            <a:ext cx="950978" cy="810770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F9E427E2-200B-4C8B-A7F2-9A24DAF721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7" y="8547906"/>
            <a:ext cx="810770" cy="810770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342D0676-24D6-4FBE-9633-C1DFFE39894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" y="3344828"/>
            <a:ext cx="810770" cy="810770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86FFE9F9-4CDF-4F60-B636-CB995A75D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7" y="5496683"/>
            <a:ext cx="810770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108</Words>
  <Application>Microsoft Office PowerPoint</Application>
  <PresentationFormat>Benutzerdefiniert</PresentationFormat>
  <Paragraphs>30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IBM Plex Sans</vt:lpstr>
      <vt:lpstr>Arial</vt:lpstr>
      <vt:lpstr>IBM Plex Sans Condensed SemiBol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10</cp:revision>
  <dcterms:created xsi:type="dcterms:W3CDTF">2021-10-21T09:19:19Z</dcterms:created>
  <dcterms:modified xsi:type="dcterms:W3CDTF">2021-11-05T15:24:44Z</dcterms:modified>
</cp:coreProperties>
</file>