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>
        <p:scale>
          <a:sx n="150" d="100"/>
          <a:sy n="150" d="100"/>
        </p:scale>
        <p:origin x="1626" y="-5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m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mk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m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mk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8239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mk" sz="3600" b="0" i="0" u="none" spc="-180" baseline="0">
                <a:solidFill>
                  <a:schemeClr val="bg1"/>
                </a:solidFill>
              </a:rPr>
              <a:t>ЗНАЦИ И СИМПТОМИ НА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22596" y="1282464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mk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АЛ АМИЛОИДОЗА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73596" y="2688130"/>
            <a:ext cx="1172444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Модринки</a:t>
            </a:r>
          </a:p>
          <a:p>
            <a:pPr algn="l" rtl="0"/>
            <a:r>
              <a:rPr lang="mk" sz="844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особено околу очите</a:t>
            </a:r>
            <a:endParaRPr lang="mk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458879" y="3582073"/>
            <a:ext cx="978410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Зголемување на јазикот </a:t>
            </a:r>
            <a:endParaRPr lang="mk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Тешко голтање</a:t>
            </a:r>
            <a:endParaRPr lang="mk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Абнормално срцебиење</a:t>
            </a:r>
            <a:endParaRPr lang="mk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477278" y="5992430"/>
            <a:ext cx="887685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Промени во кожата </a:t>
            </a:r>
          </a:p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и ноктите </a:t>
            </a:r>
          </a:p>
          <a:p>
            <a:pPr algn="l" rtl="0"/>
            <a:r>
              <a:rPr lang="mk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(како на пример задебелување)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1417446" y="7579227"/>
            <a:ext cx="1337238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Вкочанетост </a:t>
            </a:r>
          </a:p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или болно пецкање </a:t>
            </a:r>
          </a:p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во дланките и стапалата </a:t>
            </a:r>
          </a:p>
          <a:p>
            <a:pPr algn="l" rtl="0"/>
            <a:r>
              <a:rPr lang="mk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(периферна невропатија)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2065224" y="8766444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Дијареја или констипација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1476443" y="9431941"/>
            <a:ext cx="1624763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Отекување </a:t>
            </a:r>
          </a:p>
          <a:p>
            <a:pPr algn="l" rtl="0"/>
            <a:r>
              <a:rPr lang="mk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на нозете и глуждовите, абдоменот или општо отекување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6062948" y="8124382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Урина со меурчиња </a:t>
            </a:r>
          </a:p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или пенеста урина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69407" y="6272160"/>
            <a:ext cx="995984" cy="1486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Вкочанетост, пецкање и болка во рачниот зглоб, дланката</a:t>
            </a:r>
          </a:p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и прстите</a:t>
            </a:r>
          </a:p>
          <a:p>
            <a:pPr algn="l" rtl="0"/>
            <a:r>
              <a:rPr lang="mk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(синдром на карпален тунел)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59163" y="5611233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Необјаснето губење на тежината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Губење апетит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6062948" y="4520319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Замор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64772" y="3458653"/>
            <a:ext cx="837382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Скратен здив 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5252720" y="2593046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mk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Слабост, вртоглавица и онесвестување</a:t>
            </a:r>
            <a:endParaRPr lang="mk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mk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k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97" y="7650276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28" y="590835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83" y="8611304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95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</vt:lpstr>
      <vt:lpstr>Arial</vt:lpstr>
      <vt:lpstr>IBM Plex Sans Light</vt:lpstr>
      <vt:lpstr>IBM Plex Sans Condensed SemiBol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PC</cp:lastModifiedBy>
  <cp:revision>9</cp:revision>
  <dcterms:created xsi:type="dcterms:W3CDTF">2021-10-21T09:19:19Z</dcterms:created>
  <dcterms:modified xsi:type="dcterms:W3CDTF">2021-11-04T21:28:00Z</dcterms:modified>
</cp:coreProperties>
</file>