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3600" b="0" i="0" u="none" spc="-180" baseline="0">
                <a:solidFill>
                  <a:schemeClr val="bg1"/>
                </a:solidFill>
              </a:rPr>
              <a:t>ZNAKI IN SIMPTOMI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AMILOIDOZE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427780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Modrice,</a:t>
            </a:r>
          </a:p>
          <a:p>
            <a:pPr algn="l" rtl="0"/>
            <a:r>
              <a:rPr lang="sl" sz="844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zlasti okrog oči</a:t>
            </a:r>
            <a:endParaRPr lang="sl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Povečanje jezika </a:t>
            </a:r>
            <a:endParaRPr lang="sl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Oteženo požiranje</a:t>
            </a:r>
            <a:endParaRPr lang="sl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Nepravilno bitje srca</a:t>
            </a:r>
            <a:endParaRPr lang="sl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919303" cy="6093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Spremembe kože in </a:t>
            </a:r>
          </a:p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nohtov </a:t>
            </a:r>
          </a:p>
          <a:p>
            <a:pPr algn="l" rtl="0"/>
            <a:r>
              <a:rPr lang="sl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(npr. zgoščevanje)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9" y="7744358"/>
            <a:ext cx="1337238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Otrplost </a:t>
            </a:r>
          </a:p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ali boleče mravljinčenje </a:t>
            </a:r>
          </a:p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 rokah in nogah </a:t>
            </a:r>
          </a:p>
          <a:p>
            <a:pPr algn="l" rtl="0"/>
            <a:r>
              <a:rPr lang="sl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(periferna nevropatija)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Driska ali zaprtje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3596" y="9525947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Zatekanje </a:t>
            </a:r>
          </a:p>
          <a:p>
            <a:pPr algn="l" rtl="0"/>
            <a:r>
              <a:rPr lang="sl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nog in gležnjev, trebuha ali generalizirane otekline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24436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Peneč se ali </a:t>
            </a:r>
          </a:p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penast urin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84430" y="6431586"/>
            <a:ext cx="995984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Otrplost, mravljinčenje in bolečine v zapestjih, rokah in prstih</a:t>
            </a:r>
          </a:p>
          <a:p>
            <a:pPr algn="l" rtl="0"/>
            <a:r>
              <a:rPr lang="sl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(sindrom karpalnega kanala)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7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Nerazložljiva izguba telesne teže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Izguba teka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Utrujenost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6" y="3575768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Kratka sapa 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Šibkost, omotica in omedlevanje</a:t>
            </a:r>
            <a:endParaRPr lang="s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l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89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Arial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2021-11-05T11:43:33Z</dcterms:modified>
</cp:coreProperties>
</file>