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83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l-n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l-n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-845887" y="806588"/>
            <a:ext cx="9348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2400" b="0" i="0" u="none" spc="-180" baseline="0" dirty="0">
                <a:solidFill>
                  <a:schemeClr val="bg1"/>
                </a:solidFill>
              </a:rPr>
              <a:t>ZIEKTEVERSCHIJNSELEN EN SYMPTOMEN VAN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38806" y="1282326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l-nl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AMYLOÏDOSE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Blauwe plekken</a:t>
            </a:r>
          </a:p>
          <a:p>
            <a:pPr algn="l" rtl="0"/>
            <a:r>
              <a:rPr lang="nl-nl" sz="844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met name rond de ogen</a:t>
            </a:r>
            <a:endParaRPr lang="nl-nl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Vergrote tong </a:t>
            </a:r>
            <a:endParaRPr lang="nl-n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Moeite met slikken</a:t>
            </a:r>
            <a:endParaRPr lang="nl-n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Afwijkende hartslag</a:t>
            </a:r>
            <a:endParaRPr lang="nl-nl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1212264" cy="4801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Veranderingen in </a:t>
            </a:r>
          </a:p>
          <a:p>
            <a:pPr algn="l" rtl="0"/>
            <a:r>
              <a:rPr lang="nl-n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huid en nagels </a:t>
            </a:r>
          </a:p>
          <a:p>
            <a:pPr algn="l" rtl="0"/>
            <a:r>
              <a:rPr lang="nl-nl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(zoals verdikking)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9" y="7744358"/>
            <a:ext cx="1337238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Doof gevoel </a:t>
            </a:r>
          </a:p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of pijnlijke tintelingen </a:t>
            </a:r>
          </a:p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in handen of voeten </a:t>
            </a:r>
          </a:p>
          <a:p>
            <a:pPr algn="l" rtl="0"/>
            <a:r>
              <a:rPr lang="nl-nl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(perifere neuropathie)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Diarree of obstipatie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Zwelling </a:t>
            </a:r>
          </a:p>
          <a:p>
            <a:pPr algn="l" rtl="0"/>
            <a:r>
              <a:rPr lang="nl-nl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van de benen en enkels, buik of algehele zwelling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Schuimende </a:t>
            </a:r>
          </a:p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urine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6" y="6272160"/>
            <a:ext cx="965593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Doof gevoel, tintelingen en pijn in de pols, hand en vingers</a:t>
            </a:r>
          </a:p>
          <a:p>
            <a:pPr algn="l" rtl="0"/>
            <a:r>
              <a:rPr lang="nl-nl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(carpaletunnelsyndroom)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8"/>
            <a:ext cx="1127786" cy="3489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Onverklaarbaar gewichtsverlies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Verlies van eetlust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Vermoeidheid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Kortademigheid 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l-nl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Zwakte, duizeligheid en flauwvallen</a:t>
            </a:r>
            <a:endParaRPr lang="nl-nl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90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IBM Plex Sans Condensed SemiBol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10</cp:revision>
  <dcterms:created xsi:type="dcterms:W3CDTF">2021-10-21T09:19:19Z</dcterms:created>
  <dcterms:modified xsi:type="dcterms:W3CDTF">2021-11-05T13:40:15Z</dcterms:modified>
</cp:coreProperties>
</file>