
<file path=[Content_Types].xml><?xml version="1.0" encoding="utf-8"?>
<Types xmlns="http://schemas.openxmlformats.org/package/2006/content-types">
  <Default Extension="fntdata" ContentType="application/x-fontdata"/>
  <Default Extension="jpeg" ContentType="image/jpeg"/>
  <Default Extension="jpg" ContentType="image/jpeg"/>
  <Default Extension="png" ContentType="image/png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tags/tag1.xml" ContentType="application/vnd.openxmlformats-officedocument.presentationml.tags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embedTrueTypeFonts="1">
  <p:sldMasterIdLst>
    <p:sldMasterId id="2147483672" r:id="rId1"/>
  </p:sldMasterIdLst>
  <p:sldIdLst>
    <p:sldId id="256" r:id="rId2"/>
  </p:sldIdLst>
  <p:sldSz cx="7559675" cy="10691813"/>
  <p:notesSz cx="6858000" cy="9144000"/>
  <p:embeddedFontLst>
    <p:embeddedFont>
      <p:font typeface="IBM Plex Sans" panose="020B0503050203000203" pitchFamily="34" charset="0"/>
      <p:regular r:id="rId3"/>
      <p:bold r:id="rId4"/>
      <p:italic r:id="rId5"/>
      <p:boldItalic r:id="rId6"/>
    </p:embeddedFont>
    <p:embeddedFont>
      <p:font typeface="IBM Plex Sans Condensed SemiBol" panose="020B0604020202020204" charset="0"/>
      <p:bold r:id="rId7"/>
    </p:embeddedFont>
    <p:embeddedFont>
      <p:font typeface="IBM Plex Sans Light" panose="020B0403050203000203" pitchFamily="34" charset="0"/>
      <p:regular r:id="rId8"/>
      <p:italic r:id="rId9"/>
    </p:embeddedFont>
  </p:embeddedFontLst>
  <p:custDataLst>
    <p:tags r:id="rId10"/>
  </p:custDataLst>
  <p:defaultTextStyle>
    <a:defPPr>
      <a:defRPr lang="en-US"/>
    </a:defPPr>
    <a:lvl1pPr marL="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/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clrMru>
    <a:srgbClr val="00618B"/>
    <a:srgbClr val="E64734"/>
    <a:srgbClr val="E94A34"/>
    <a:srgbClr val="C3473F"/>
    <a:srgbClr val="DB4A36"/>
    <a:srgbClr val="035F8C"/>
    <a:srgbClr val="E74733"/>
    <a:srgbClr val="FFFFFF"/>
  </p:clrMru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32767"/>
    </p:ext>
    <p:ext uri="{FD5EFAAD-0ECE-453E-9831-46B23BE46B34}">
      <p15:chartTrackingRefBased xmlns:p15="http://schemas.microsoft.com/office/powerpoint/2012/main" val="1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 horzBarState="maximized">
    <p:restoredLeft sz="8644" autoAdjust="0"/>
    <p:restoredTop sz="94660"/>
  </p:normalViewPr>
  <p:slideViewPr>
    <p:cSldViewPr snapToGrid="0">
      <p:cViewPr varScale="1">
        <p:scale>
          <a:sx n="67" d="100"/>
          <a:sy n="67" d="100"/>
        </p:scale>
        <p:origin x="1488" y="78"/>
      </p:cViewPr>
      <p:guideLst/>
    </p:cSldViewPr>
  </p:slideViewPr>
  <p:notesTextViewPr>
    <p:cViewPr>
      <p:scale>
        <a:sx n="1" d="1"/>
        <a:sy n="1" d="1"/>
      </p:scale>
      <p:origin x="0" y="0"/>
    </p:cViewPr>
  </p:notesTextViewPr>
  <p:gridSpacing cx="72008" cy="72008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font" Target="fonts/font6.fntdata"/><Relationship Id="rId13" Type="http://schemas.openxmlformats.org/officeDocument/2006/relationships/theme" Target="theme/theme1.xml"/><Relationship Id="rId3" Type="http://schemas.openxmlformats.org/officeDocument/2006/relationships/font" Target="fonts/font1.fntdata"/><Relationship Id="rId7" Type="http://schemas.openxmlformats.org/officeDocument/2006/relationships/font" Target="fonts/font5.fntdata"/><Relationship Id="rId12" Type="http://schemas.openxmlformats.org/officeDocument/2006/relationships/viewProps" Target="viewProps.xml"/><Relationship Id="rId2" Type="http://schemas.openxmlformats.org/officeDocument/2006/relationships/slide" Target="slides/slide1.xml"/><Relationship Id="rId1" Type="http://schemas.openxmlformats.org/officeDocument/2006/relationships/slideMaster" Target="slideMasters/slideMaster1.xml"/><Relationship Id="rId6" Type="http://schemas.openxmlformats.org/officeDocument/2006/relationships/font" Target="fonts/font4.fntdata"/><Relationship Id="rId11" Type="http://schemas.openxmlformats.org/officeDocument/2006/relationships/presProps" Target="presProps.xml"/><Relationship Id="rId5" Type="http://schemas.openxmlformats.org/officeDocument/2006/relationships/font" Target="fonts/font3.fntdata"/><Relationship Id="rId10" Type="http://schemas.openxmlformats.org/officeDocument/2006/relationships/tags" Target="tags/tag1.xml"/><Relationship Id="rId4" Type="http://schemas.openxmlformats.org/officeDocument/2006/relationships/font" Target="fonts/font2.fntdata"/><Relationship Id="rId9" Type="http://schemas.openxmlformats.org/officeDocument/2006/relationships/font" Target="fonts/font7.fntdata"/><Relationship Id="rId14" Type="http://schemas.openxmlformats.org/officeDocument/2006/relationships/tableStyles" Target="tableStyles.xml"/></Relationship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566976" y="1749795"/>
            <a:ext cx="6425724" cy="3722335"/>
          </a:xfrm>
        </p:spPr>
        <p:txBody>
          <a:bodyPr anchor="b"/>
          <a:lstStyle>
            <a:lvl1pPr algn="ctr">
              <a:defRPr sz="4960"/>
            </a:lvl1pPr>
          </a:lstStyle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944960" y="5615678"/>
            <a:ext cx="5669756" cy="2581379"/>
          </a:xfrm>
        </p:spPr>
        <p:txBody>
          <a:bodyPr/>
          <a:lstStyle>
            <a:lvl1pPr marL="0" indent="0" algn="ctr">
              <a:buNone/>
              <a:defRPr sz="1984"/>
            </a:lvl1pPr>
            <a:lvl2pPr marL="377967" indent="0" algn="ctr">
              <a:buNone/>
              <a:defRPr sz="1653"/>
            </a:lvl2pPr>
            <a:lvl3pPr marL="755934" indent="0" algn="ctr">
              <a:buNone/>
              <a:defRPr sz="1488"/>
            </a:lvl3pPr>
            <a:lvl4pPr marL="1133902" indent="0" algn="ctr">
              <a:buNone/>
              <a:defRPr sz="1323"/>
            </a:lvl4pPr>
            <a:lvl5pPr marL="1511869" indent="0" algn="ctr">
              <a:buNone/>
              <a:defRPr sz="1323"/>
            </a:lvl5pPr>
            <a:lvl6pPr marL="1889836" indent="0" algn="ctr">
              <a:buNone/>
              <a:defRPr sz="1323"/>
            </a:lvl6pPr>
            <a:lvl7pPr marL="2267803" indent="0" algn="ctr">
              <a:buNone/>
              <a:defRPr sz="1323"/>
            </a:lvl7pPr>
            <a:lvl8pPr marL="2645771" indent="0" algn="ctr">
              <a:buNone/>
              <a:defRPr sz="1323"/>
            </a:lvl8pPr>
            <a:lvl9pPr marL="3023738" indent="0" algn="ctr">
              <a:buNone/>
              <a:defRPr sz="1323"/>
            </a:lvl9pPr>
          </a:lstStyle>
          <a:p>
            <a:r>
              <a:rPr lang="en-US"/>
              <a:t>Click to edit Master subtitle style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C1985DA-F8EB-4153-80B8-963B2A6CBECF}" type="datetimeFigureOut">
              <a:rPr lang="en-GB" smtClean="0"/>
              <a:t>08/11/2021</a:t>
            </a:fld>
            <a:endParaRPr lang="en-GB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GB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FFCE3712-BA94-48E6-B27A-F526AE04ABD6}" type="slidenum">
              <a:rPr lang="en-GB" smtClean="0"/>
              <a:t>‹Nr.›</a:t>
            </a:fld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786840952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C1985DA-F8EB-4153-80B8-963B2A6CBECF}" type="datetimeFigureOut">
              <a:rPr lang="en-GB" smtClean="0"/>
              <a:t>08/11/2021</a:t>
            </a:fld>
            <a:endParaRPr lang="en-GB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GB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FFCE3712-BA94-48E6-B27A-F526AE04ABD6}" type="slidenum">
              <a:rPr lang="en-GB" smtClean="0"/>
              <a:t>‹Nr.›</a:t>
            </a:fld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102513250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Section Head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515791" y="2665532"/>
            <a:ext cx="6520220" cy="4447496"/>
          </a:xfrm>
        </p:spPr>
        <p:txBody>
          <a:bodyPr anchor="b"/>
          <a:lstStyle>
            <a:lvl1pPr>
              <a:defRPr sz="4960"/>
            </a:lvl1pPr>
          </a:lstStyle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515791" y="7155103"/>
            <a:ext cx="6520220" cy="2338833"/>
          </a:xfrm>
        </p:spPr>
        <p:txBody>
          <a:bodyPr/>
          <a:lstStyle>
            <a:lvl1pPr marL="0" indent="0">
              <a:buNone/>
              <a:defRPr sz="1984">
                <a:solidFill>
                  <a:schemeClr val="tx1"/>
                </a:solidFill>
              </a:defRPr>
            </a:lvl1pPr>
            <a:lvl2pPr marL="377967" indent="0">
              <a:buNone/>
              <a:defRPr sz="1653">
                <a:solidFill>
                  <a:schemeClr val="tx1">
                    <a:tint val="75000"/>
                  </a:schemeClr>
                </a:solidFill>
              </a:defRPr>
            </a:lvl2pPr>
            <a:lvl3pPr marL="755934" indent="0">
              <a:buNone/>
              <a:defRPr sz="1488">
                <a:solidFill>
                  <a:schemeClr val="tx1">
                    <a:tint val="75000"/>
                  </a:schemeClr>
                </a:solidFill>
              </a:defRPr>
            </a:lvl3pPr>
            <a:lvl4pPr marL="1133902" indent="0">
              <a:buNone/>
              <a:defRPr sz="1323">
                <a:solidFill>
                  <a:schemeClr val="tx1">
                    <a:tint val="75000"/>
                  </a:schemeClr>
                </a:solidFill>
              </a:defRPr>
            </a:lvl4pPr>
            <a:lvl5pPr marL="1511869" indent="0">
              <a:buNone/>
              <a:defRPr sz="1323">
                <a:solidFill>
                  <a:schemeClr val="tx1">
                    <a:tint val="75000"/>
                  </a:schemeClr>
                </a:solidFill>
              </a:defRPr>
            </a:lvl5pPr>
            <a:lvl6pPr marL="1889836" indent="0">
              <a:buNone/>
              <a:defRPr sz="1323">
                <a:solidFill>
                  <a:schemeClr val="tx1">
                    <a:tint val="75000"/>
                  </a:schemeClr>
                </a:solidFill>
              </a:defRPr>
            </a:lvl6pPr>
            <a:lvl7pPr marL="2267803" indent="0">
              <a:buNone/>
              <a:defRPr sz="1323">
                <a:solidFill>
                  <a:schemeClr val="tx1">
                    <a:tint val="75000"/>
                  </a:schemeClr>
                </a:solidFill>
              </a:defRPr>
            </a:lvl7pPr>
            <a:lvl8pPr marL="2645771" indent="0">
              <a:buNone/>
              <a:defRPr sz="1323">
                <a:solidFill>
                  <a:schemeClr val="tx1">
                    <a:tint val="75000"/>
                  </a:schemeClr>
                </a:solidFill>
              </a:defRPr>
            </a:lvl8pPr>
            <a:lvl9pPr marL="3023738" indent="0">
              <a:buNone/>
              <a:defRPr sz="1323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C1985DA-F8EB-4153-80B8-963B2A6CBECF}" type="datetimeFigureOut">
              <a:rPr lang="en-GB" smtClean="0"/>
              <a:t>08/11/2021</a:t>
            </a:fld>
            <a:endParaRPr lang="en-GB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GB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FFCE3712-BA94-48E6-B27A-F526AE04ABD6}" type="slidenum">
              <a:rPr lang="en-GB" smtClean="0"/>
              <a:t>‹Nr.›</a:t>
            </a:fld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2186257734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519728" y="2846200"/>
            <a:ext cx="3212862" cy="6783857"/>
          </a:xfrm>
        </p:spPr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3827085" y="2846200"/>
            <a:ext cx="3212862" cy="6783857"/>
          </a:xfrm>
        </p:spPr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C1985DA-F8EB-4153-80B8-963B2A6CBECF}" type="datetimeFigureOut">
              <a:rPr lang="en-GB" smtClean="0"/>
              <a:t>08/11/2021</a:t>
            </a:fld>
            <a:endParaRPr lang="en-GB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GB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FFCE3712-BA94-48E6-B27A-F526AE04ABD6}" type="slidenum">
              <a:rPr lang="en-GB" smtClean="0"/>
              <a:t>‹Nr.›</a:t>
            </a:fld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1227437162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520712" y="569242"/>
            <a:ext cx="6520220" cy="2066590"/>
          </a:xfrm>
        </p:spPr>
        <p:txBody>
          <a:bodyPr/>
          <a:lstStyle/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520713" y="2620980"/>
            <a:ext cx="3198096" cy="1284502"/>
          </a:xfrm>
        </p:spPr>
        <p:txBody>
          <a:bodyPr anchor="b"/>
          <a:lstStyle>
            <a:lvl1pPr marL="0" indent="0">
              <a:buNone/>
              <a:defRPr sz="1984" b="1"/>
            </a:lvl1pPr>
            <a:lvl2pPr marL="377967" indent="0">
              <a:buNone/>
              <a:defRPr sz="1653" b="1"/>
            </a:lvl2pPr>
            <a:lvl3pPr marL="755934" indent="0">
              <a:buNone/>
              <a:defRPr sz="1488" b="1"/>
            </a:lvl3pPr>
            <a:lvl4pPr marL="1133902" indent="0">
              <a:buNone/>
              <a:defRPr sz="1323" b="1"/>
            </a:lvl4pPr>
            <a:lvl5pPr marL="1511869" indent="0">
              <a:buNone/>
              <a:defRPr sz="1323" b="1"/>
            </a:lvl5pPr>
            <a:lvl6pPr marL="1889836" indent="0">
              <a:buNone/>
              <a:defRPr sz="1323" b="1"/>
            </a:lvl6pPr>
            <a:lvl7pPr marL="2267803" indent="0">
              <a:buNone/>
              <a:defRPr sz="1323" b="1"/>
            </a:lvl7pPr>
            <a:lvl8pPr marL="2645771" indent="0">
              <a:buNone/>
              <a:defRPr sz="1323" b="1"/>
            </a:lvl8pPr>
            <a:lvl9pPr marL="3023738" indent="0">
              <a:buNone/>
              <a:defRPr sz="1323" b="1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520713" y="3905482"/>
            <a:ext cx="3198096" cy="5744375"/>
          </a:xfrm>
        </p:spPr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3827086" y="2620980"/>
            <a:ext cx="3213847" cy="1284502"/>
          </a:xfrm>
        </p:spPr>
        <p:txBody>
          <a:bodyPr anchor="b"/>
          <a:lstStyle>
            <a:lvl1pPr marL="0" indent="0">
              <a:buNone/>
              <a:defRPr sz="1984" b="1"/>
            </a:lvl1pPr>
            <a:lvl2pPr marL="377967" indent="0">
              <a:buNone/>
              <a:defRPr sz="1653" b="1"/>
            </a:lvl2pPr>
            <a:lvl3pPr marL="755934" indent="0">
              <a:buNone/>
              <a:defRPr sz="1488" b="1"/>
            </a:lvl3pPr>
            <a:lvl4pPr marL="1133902" indent="0">
              <a:buNone/>
              <a:defRPr sz="1323" b="1"/>
            </a:lvl4pPr>
            <a:lvl5pPr marL="1511869" indent="0">
              <a:buNone/>
              <a:defRPr sz="1323" b="1"/>
            </a:lvl5pPr>
            <a:lvl6pPr marL="1889836" indent="0">
              <a:buNone/>
              <a:defRPr sz="1323" b="1"/>
            </a:lvl6pPr>
            <a:lvl7pPr marL="2267803" indent="0">
              <a:buNone/>
              <a:defRPr sz="1323" b="1"/>
            </a:lvl7pPr>
            <a:lvl8pPr marL="2645771" indent="0">
              <a:buNone/>
              <a:defRPr sz="1323" b="1"/>
            </a:lvl8pPr>
            <a:lvl9pPr marL="3023738" indent="0">
              <a:buNone/>
              <a:defRPr sz="1323" b="1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3827086" y="3905482"/>
            <a:ext cx="3213847" cy="5744375"/>
          </a:xfrm>
        </p:spPr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  <p:sp>
        <p:nvSpPr>
          <p:cNvPr id="7" name="Date Placeholder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C1985DA-F8EB-4153-80B8-963B2A6CBECF}" type="datetimeFigureOut">
              <a:rPr lang="en-GB" smtClean="0"/>
              <a:t>08/11/2021</a:t>
            </a:fld>
            <a:endParaRPr lang="en-GB"/>
          </a:p>
        </p:txBody>
      </p:sp>
      <p:sp>
        <p:nvSpPr>
          <p:cNvPr id="8" name="Footer Placeholder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GB"/>
          </a:p>
        </p:txBody>
      </p:sp>
      <p:sp>
        <p:nvSpPr>
          <p:cNvPr id="9" name="Slide Number Placeholder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FFCE3712-BA94-48E6-B27A-F526AE04ABD6}" type="slidenum">
              <a:rPr lang="en-GB" smtClean="0"/>
              <a:t>‹Nr.›</a:t>
            </a:fld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1569239993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Date Placeholder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C1985DA-F8EB-4153-80B8-963B2A6CBECF}" type="datetimeFigureOut">
              <a:rPr lang="en-GB" smtClean="0"/>
              <a:t>08/11/2021</a:t>
            </a:fld>
            <a:endParaRPr lang="en-GB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GB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FFCE3712-BA94-48E6-B27A-F526AE04ABD6}" type="slidenum">
              <a:rPr lang="en-GB" smtClean="0"/>
              <a:t>‹Nr.›</a:t>
            </a:fld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1433709331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e Placeholder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C1985DA-F8EB-4153-80B8-963B2A6CBECF}" type="datetimeFigureOut">
              <a:rPr lang="en-GB" smtClean="0"/>
              <a:t>08/11/2021</a:t>
            </a:fld>
            <a:endParaRPr lang="en-GB"/>
          </a:p>
        </p:txBody>
      </p:sp>
      <p:sp>
        <p:nvSpPr>
          <p:cNvPr id="3" name="Footer Placeholder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GB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FFCE3712-BA94-48E6-B27A-F526AE04ABD6}" type="slidenum">
              <a:rPr lang="en-GB" smtClean="0"/>
              <a:t>‹Nr.›</a:t>
            </a:fld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2951989075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t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520712" y="712788"/>
            <a:ext cx="2438192" cy="2494756"/>
          </a:xfrm>
        </p:spPr>
        <p:txBody>
          <a:bodyPr anchor="b"/>
          <a:lstStyle>
            <a:lvl1pPr>
              <a:defRPr sz="2645"/>
            </a:lvl1pPr>
          </a:lstStyle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3213847" y="1539425"/>
            <a:ext cx="3827085" cy="7598117"/>
          </a:xfrm>
        </p:spPr>
        <p:txBody>
          <a:bodyPr/>
          <a:lstStyle>
            <a:lvl1pPr>
              <a:defRPr sz="2645"/>
            </a:lvl1pPr>
            <a:lvl2pPr>
              <a:defRPr sz="2315"/>
            </a:lvl2pPr>
            <a:lvl3pPr>
              <a:defRPr sz="1984"/>
            </a:lvl3pPr>
            <a:lvl4pPr>
              <a:defRPr sz="1653"/>
            </a:lvl4pPr>
            <a:lvl5pPr>
              <a:defRPr sz="1653"/>
            </a:lvl5pPr>
            <a:lvl6pPr>
              <a:defRPr sz="1653"/>
            </a:lvl6pPr>
            <a:lvl7pPr>
              <a:defRPr sz="1653"/>
            </a:lvl7pPr>
            <a:lvl8pPr>
              <a:defRPr sz="1653"/>
            </a:lvl8pPr>
            <a:lvl9pPr>
              <a:defRPr sz="1653"/>
            </a:lvl9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520712" y="3207544"/>
            <a:ext cx="2438192" cy="5942372"/>
          </a:xfrm>
        </p:spPr>
        <p:txBody>
          <a:bodyPr/>
          <a:lstStyle>
            <a:lvl1pPr marL="0" indent="0">
              <a:buNone/>
              <a:defRPr sz="1323"/>
            </a:lvl1pPr>
            <a:lvl2pPr marL="377967" indent="0">
              <a:buNone/>
              <a:defRPr sz="1157"/>
            </a:lvl2pPr>
            <a:lvl3pPr marL="755934" indent="0">
              <a:buNone/>
              <a:defRPr sz="992"/>
            </a:lvl3pPr>
            <a:lvl4pPr marL="1133902" indent="0">
              <a:buNone/>
              <a:defRPr sz="827"/>
            </a:lvl4pPr>
            <a:lvl5pPr marL="1511869" indent="0">
              <a:buNone/>
              <a:defRPr sz="827"/>
            </a:lvl5pPr>
            <a:lvl6pPr marL="1889836" indent="0">
              <a:buNone/>
              <a:defRPr sz="827"/>
            </a:lvl6pPr>
            <a:lvl7pPr marL="2267803" indent="0">
              <a:buNone/>
              <a:defRPr sz="827"/>
            </a:lvl7pPr>
            <a:lvl8pPr marL="2645771" indent="0">
              <a:buNone/>
              <a:defRPr sz="827"/>
            </a:lvl8pPr>
            <a:lvl9pPr marL="3023738" indent="0">
              <a:buNone/>
              <a:defRPr sz="827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C1985DA-F8EB-4153-80B8-963B2A6CBECF}" type="datetimeFigureOut">
              <a:rPr lang="en-GB" smtClean="0"/>
              <a:t>08/11/2021</a:t>
            </a:fld>
            <a:endParaRPr lang="en-GB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GB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FFCE3712-BA94-48E6-B27A-F526AE04ABD6}" type="slidenum">
              <a:rPr lang="en-GB" smtClean="0"/>
              <a:t>‹Nr.›</a:t>
            </a:fld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1461407600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Pictur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520712" y="712788"/>
            <a:ext cx="2438192" cy="2494756"/>
          </a:xfrm>
        </p:spPr>
        <p:txBody>
          <a:bodyPr anchor="b"/>
          <a:lstStyle>
            <a:lvl1pPr>
              <a:defRPr sz="2645"/>
            </a:lvl1pPr>
          </a:lstStyle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Picture Placeholder 2"/>
          <p:cNvSpPr>
            <a:spLocks noGrp="1" noChangeAspect="1"/>
          </p:cNvSpPr>
          <p:nvPr>
            <p:ph type="pic" idx="1"/>
          </p:nvPr>
        </p:nvSpPr>
        <p:spPr>
          <a:xfrm>
            <a:off x="3213847" y="1539425"/>
            <a:ext cx="3827085" cy="7598117"/>
          </a:xfrm>
        </p:spPr>
        <p:txBody>
          <a:bodyPr anchor="t"/>
          <a:lstStyle>
            <a:lvl1pPr marL="0" indent="0">
              <a:buNone/>
              <a:defRPr sz="2645"/>
            </a:lvl1pPr>
            <a:lvl2pPr marL="377967" indent="0">
              <a:buNone/>
              <a:defRPr sz="2315"/>
            </a:lvl2pPr>
            <a:lvl3pPr marL="755934" indent="0">
              <a:buNone/>
              <a:defRPr sz="1984"/>
            </a:lvl3pPr>
            <a:lvl4pPr marL="1133902" indent="0">
              <a:buNone/>
              <a:defRPr sz="1653"/>
            </a:lvl4pPr>
            <a:lvl5pPr marL="1511869" indent="0">
              <a:buNone/>
              <a:defRPr sz="1653"/>
            </a:lvl5pPr>
            <a:lvl6pPr marL="1889836" indent="0">
              <a:buNone/>
              <a:defRPr sz="1653"/>
            </a:lvl6pPr>
            <a:lvl7pPr marL="2267803" indent="0">
              <a:buNone/>
              <a:defRPr sz="1653"/>
            </a:lvl7pPr>
            <a:lvl8pPr marL="2645771" indent="0">
              <a:buNone/>
              <a:defRPr sz="1653"/>
            </a:lvl8pPr>
            <a:lvl9pPr marL="3023738" indent="0">
              <a:buNone/>
              <a:defRPr sz="1653"/>
            </a:lvl9pPr>
          </a:lstStyle>
          <a:p>
            <a:r>
              <a:rPr lang="en-US"/>
              <a:t>Click icon to add picture</a:t>
            </a:r>
            <a:endParaRPr lang="en-US" dirty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520712" y="3207544"/>
            <a:ext cx="2438192" cy="5942372"/>
          </a:xfrm>
        </p:spPr>
        <p:txBody>
          <a:bodyPr/>
          <a:lstStyle>
            <a:lvl1pPr marL="0" indent="0">
              <a:buNone/>
              <a:defRPr sz="1323"/>
            </a:lvl1pPr>
            <a:lvl2pPr marL="377967" indent="0">
              <a:buNone/>
              <a:defRPr sz="1157"/>
            </a:lvl2pPr>
            <a:lvl3pPr marL="755934" indent="0">
              <a:buNone/>
              <a:defRPr sz="992"/>
            </a:lvl3pPr>
            <a:lvl4pPr marL="1133902" indent="0">
              <a:buNone/>
              <a:defRPr sz="827"/>
            </a:lvl4pPr>
            <a:lvl5pPr marL="1511869" indent="0">
              <a:buNone/>
              <a:defRPr sz="827"/>
            </a:lvl5pPr>
            <a:lvl6pPr marL="1889836" indent="0">
              <a:buNone/>
              <a:defRPr sz="827"/>
            </a:lvl6pPr>
            <a:lvl7pPr marL="2267803" indent="0">
              <a:buNone/>
              <a:defRPr sz="827"/>
            </a:lvl7pPr>
            <a:lvl8pPr marL="2645771" indent="0">
              <a:buNone/>
              <a:defRPr sz="827"/>
            </a:lvl8pPr>
            <a:lvl9pPr marL="3023738" indent="0">
              <a:buNone/>
              <a:defRPr sz="827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C1985DA-F8EB-4153-80B8-963B2A6CBECF}" type="datetimeFigureOut">
              <a:rPr lang="en-GB" smtClean="0"/>
              <a:t>08/11/2021</a:t>
            </a:fld>
            <a:endParaRPr lang="en-GB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GB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FFCE3712-BA94-48E6-B27A-F526AE04ABD6}" type="slidenum">
              <a:rPr lang="en-GB" smtClean="0"/>
              <a:t>‹Nr.›</a:t>
            </a:fld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4218524924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le and Vertical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C1985DA-F8EB-4153-80B8-963B2A6CBECF}" type="datetimeFigureOut">
              <a:rPr lang="en-GB" smtClean="0"/>
              <a:t>08/11/2021</a:t>
            </a:fld>
            <a:endParaRPr lang="en-GB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GB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FFCE3712-BA94-48E6-B27A-F526AE04ABD6}" type="slidenum">
              <a:rPr lang="en-GB" smtClean="0"/>
              <a:t>‹Nr.›</a:t>
            </a:fld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2358190167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Vertical Title a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5409893" y="569240"/>
            <a:ext cx="1630055" cy="9060817"/>
          </a:xfrm>
        </p:spPr>
        <p:txBody>
          <a:bodyPr vert="eaVert"/>
          <a:lstStyle/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519728" y="569240"/>
            <a:ext cx="4795669" cy="9060817"/>
          </a:xfrm>
        </p:spPr>
        <p:txBody>
          <a:bodyPr vert="eaVert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C1985DA-F8EB-4153-80B8-963B2A6CBECF}" type="datetimeFigureOut">
              <a:rPr lang="en-GB" smtClean="0"/>
              <a:t>08/11/2021</a:t>
            </a:fld>
            <a:endParaRPr lang="en-GB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GB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FFCE3712-BA94-48E6-B27A-F526AE04ABD6}" type="slidenum">
              <a:rPr lang="en-GB" smtClean="0"/>
              <a:t>‹Nr.›</a:t>
            </a:fld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1923522937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Placeholder 1"/>
          <p:cNvSpPr>
            <a:spLocks noGrp="1"/>
          </p:cNvSpPr>
          <p:nvPr>
            <p:ph type="title"/>
          </p:nvPr>
        </p:nvSpPr>
        <p:spPr>
          <a:xfrm>
            <a:off x="519728" y="569242"/>
            <a:ext cx="6520220" cy="2066590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519728" y="2846200"/>
            <a:ext cx="6520220" cy="6783857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2"/>
          </p:nvPr>
        </p:nvSpPr>
        <p:spPr>
          <a:xfrm>
            <a:off x="519728" y="9909729"/>
            <a:ext cx="1700927" cy="569240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992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5C1985DA-F8EB-4153-80B8-963B2A6CBECF}" type="datetimeFigureOut">
              <a:rPr lang="en-GB" smtClean="0"/>
              <a:t>08/11/2021</a:t>
            </a:fld>
            <a:endParaRPr lang="en-GB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3"/>
          </p:nvPr>
        </p:nvSpPr>
        <p:spPr>
          <a:xfrm>
            <a:off x="2504143" y="9909729"/>
            <a:ext cx="2551390" cy="569240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992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en-GB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4"/>
          </p:nvPr>
        </p:nvSpPr>
        <p:spPr>
          <a:xfrm>
            <a:off x="5339020" y="9909729"/>
            <a:ext cx="1700927" cy="569240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992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FFCE3712-BA94-48E6-B27A-F526AE04ABD6}" type="slidenum">
              <a:rPr lang="en-GB" smtClean="0"/>
              <a:t>‹Nr.›</a:t>
            </a:fld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1223889569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73" r:id="rId1"/>
    <p:sldLayoutId id="2147483674" r:id="rId2"/>
    <p:sldLayoutId id="2147483675" r:id="rId3"/>
    <p:sldLayoutId id="2147483676" r:id="rId4"/>
    <p:sldLayoutId id="2147483677" r:id="rId5"/>
    <p:sldLayoutId id="2147483678" r:id="rId6"/>
    <p:sldLayoutId id="2147483679" r:id="rId7"/>
    <p:sldLayoutId id="2147483680" r:id="rId8"/>
    <p:sldLayoutId id="2147483681" r:id="rId9"/>
    <p:sldLayoutId id="2147483682" r:id="rId10"/>
    <p:sldLayoutId id="2147483683" r:id="rId11"/>
  </p:sldLayoutIdLst>
  <p:txStyles>
    <p:titleStyle>
      <a:lvl1pPr algn="l" defTabSz="755934" rtl="0" eaLnBrk="1" latinLnBrk="0" hangingPunct="1">
        <a:lnSpc>
          <a:spcPct val="90000"/>
        </a:lnSpc>
        <a:spcBef>
          <a:spcPct val="0"/>
        </a:spcBef>
        <a:buNone/>
        <a:defRPr sz="3637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188984" indent="-188984" algn="l" defTabSz="755934" rtl="0" eaLnBrk="1" latinLnBrk="0" hangingPunct="1">
        <a:lnSpc>
          <a:spcPct val="90000"/>
        </a:lnSpc>
        <a:spcBef>
          <a:spcPts val="827"/>
        </a:spcBef>
        <a:buFont typeface="Arial" panose="020B0604020202020204" pitchFamily="34" charset="0"/>
        <a:buChar char="•"/>
        <a:defRPr sz="2315" kern="1200">
          <a:solidFill>
            <a:schemeClr val="tx1"/>
          </a:solidFill>
          <a:latin typeface="+mn-lt"/>
          <a:ea typeface="+mn-ea"/>
          <a:cs typeface="+mn-cs"/>
        </a:defRPr>
      </a:lvl1pPr>
      <a:lvl2pPr marL="566951" indent="-188984" algn="l" defTabSz="755934" rtl="0" eaLnBrk="1" latinLnBrk="0" hangingPunct="1">
        <a:lnSpc>
          <a:spcPct val="90000"/>
        </a:lnSpc>
        <a:spcBef>
          <a:spcPts val="413"/>
        </a:spcBef>
        <a:buFont typeface="Arial" panose="020B0604020202020204" pitchFamily="34" charset="0"/>
        <a:buChar char="•"/>
        <a:defRPr sz="1984" kern="1200">
          <a:solidFill>
            <a:schemeClr val="tx1"/>
          </a:solidFill>
          <a:latin typeface="+mn-lt"/>
          <a:ea typeface="+mn-ea"/>
          <a:cs typeface="+mn-cs"/>
        </a:defRPr>
      </a:lvl2pPr>
      <a:lvl3pPr marL="944918" indent="-188984" algn="l" defTabSz="755934" rtl="0" eaLnBrk="1" latinLnBrk="0" hangingPunct="1">
        <a:lnSpc>
          <a:spcPct val="90000"/>
        </a:lnSpc>
        <a:spcBef>
          <a:spcPts val="413"/>
        </a:spcBef>
        <a:buFont typeface="Arial" panose="020B0604020202020204" pitchFamily="34" charset="0"/>
        <a:buChar char="•"/>
        <a:defRPr sz="1653" kern="1200">
          <a:solidFill>
            <a:schemeClr val="tx1"/>
          </a:solidFill>
          <a:latin typeface="+mn-lt"/>
          <a:ea typeface="+mn-ea"/>
          <a:cs typeface="+mn-cs"/>
        </a:defRPr>
      </a:lvl3pPr>
      <a:lvl4pPr marL="1322885" indent="-188984" algn="l" defTabSz="755934" rtl="0" eaLnBrk="1" latinLnBrk="0" hangingPunct="1">
        <a:lnSpc>
          <a:spcPct val="90000"/>
        </a:lnSpc>
        <a:spcBef>
          <a:spcPts val="413"/>
        </a:spcBef>
        <a:buFont typeface="Arial" panose="020B0604020202020204" pitchFamily="34" charset="0"/>
        <a:buChar char="•"/>
        <a:defRPr sz="1488" kern="1200">
          <a:solidFill>
            <a:schemeClr val="tx1"/>
          </a:solidFill>
          <a:latin typeface="+mn-lt"/>
          <a:ea typeface="+mn-ea"/>
          <a:cs typeface="+mn-cs"/>
        </a:defRPr>
      </a:lvl4pPr>
      <a:lvl5pPr marL="1700853" indent="-188984" algn="l" defTabSz="755934" rtl="0" eaLnBrk="1" latinLnBrk="0" hangingPunct="1">
        <a:lnSpc>
          <a:spcPct val="90000"/>
        </a:lnSpc>
        <a:spcBef>
          <a:spcPts val="413"/>
        </a:spcBef>
        <a:buFont typeface="Arial" panose="020B0604020202020204" pitchFamily="34" charset="0"/>
        <a:buChar char="•"/>
        <a:defRPr sz="1488" kern="1200">
          <a:solidFill>
            <a:schemeClr val="tx1"/>
          </a:solidFill>
          <a:latin typeface="+mn-lt"/>
          <a:ea typeface="+mn-ea"/>
          <a:cs typeface="+mn-cs"/>
        </a:defRPr>
      </a:lvl5pPr>
      <a:lvl6pPr marL="2078820" indent="-188984" algn="l" defTabSz="755934" rtl="0" eaLnBrk="1" latinLnBrk="0" hangingPunct="1">
        <a:lnSpc>
          <a:spcPct val="90000"/>
        </a:lnSpc>
        <a:spcBef>
          <a:spcPts val="413"/>
        </a:spcBef>
        <a:buFont typeface="Arial" panose="020B0604020202020204" pitchFamily="34" charset="0"/>
        <a:buChar char="•"/>
        <a:defRPr sz="1488" kern="1200">
          <a:solidFill>
            <a:schemeClr val="tx1"/>
          </a:solidFill>
          <a:latin typeface="+mn-lt"/>
          <a:ea typeface="+mn-ea"/>
          <a:cs typeface="+mn-cs"/>
        </a:defRPr>
      </a:lvl6pPr>
      <a:lvl7pPr marL="2456787" indent="-188984" algn="l" defTabSz="755934" rtl="0" eaLnBrk="1" latinLnBrk="0" hangingPunct="1">
        <a:lnSpc>
          <a:spcPct val="90000"/>
        </a:lnSpc>
        <a:spcBef>
          <a:spcPts val="413"/>
        </a:spcBef>
        <a:buFont typeface="Arial" panose="020B0604020202020204" pitchFamily="34" charset="0"/>
        <a:buChar char="•"/>
        <a:defRPr sz="1488" kern="1200">
          <a:solidFill>
            <a:schemeClr val="tx1"/>
          </a:solidFill>
          <a:latin typeface="+mn-lt"/>
          <a:ea typeface="+mn-ea"/>
          <a:cs typeface="+mn-cs"/>
        </a:defRPr>
      </a:lvl7pPr>
      <a:lvl8pPr marL="2834754" indent="-188984" algn="l" defTabSz="755934" rtl="0" eaLnBrk="1" latinLnBrk="0" hangingPunct="1">
        <a:lnSpc>
          <a:spcPct val="90000"/>
        </a:lnSpc>
        <a:spcBef>
          <a:spcPts val="413"/>
        </a:spcBef>
        <a:buFont typeface="Arial" panose="020B0604020202020204" pitchFamily="34" charset="0"/>
        <a:buChar char="•"/>
        <a:defRPr sz="1488" kern="1200">
          <a:solidFill>
            <a:schemeClr val="tx1"/>
          </a:solidFill>
          <a:latin typeface="+mn-lt"/>
          <a:ea typeface="+mn-ea"/>
          <a:cs typeface="+mn-cs"/>
        </a:defRPr>
      </a:lvl8pPr>
      <a:lvl9pPr marL="3212722" indent="-188984" algn="l" defTabSz="755934" rtl="0" eaLnBrk="1" latinLnBrk="0" hangingPunct="1">
        <a:lnSpc>
          <a:spcPct val="90000"/>
        </a:lnSpc>
        <a:spcBef>
          <a:spcPts val="413"/>
        </a:spcBef>
        <a:buFont typeface="Arial" panose="020B0604020202020204" pitchFamily="34" charset="0"/>
        <a:buChar char="•"/>
        <a:defRPr sz="1488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755934" rtl="0" eaLnBrk="1" latinLnBrk="0" hangingPunct="1">
        <a:defRPr sz="1488" kern="1200">
          <a:solidFill>
            <a:schemeClr val="tx1"/>
          </a:solidFill>
          <a:latin typeface="+mn-lt"/>
          <a:ea typeface="+mn-ea"/>
          <a:cs typeface="+mn-cs"/>
        </a:defRPr>
      </a:lvl1pPr>
      <a:lvl2pPr marL="377967" algn="l" defTabSz="755934" rtl="0" eaLnBrk="1" latinLnBrk="0" hangingPunct="1">
        <a:defRPr sz="1488" kern="1200">
          <a:solidFill>
            <a:schemeClr val="tx1"/>
          </a:solidFill>
          <a:latin typeface="+mn-lt"/>
          <a:ea typeface="+mn-ea"/>
          <a:cs typeface="+mn-cs"/>
        </a:defRPr>
      </a:lvl2pPr>
      <a:lvl3pPr marL="755934" algn="l" defTabSz="755934" rtl="0" eaLnBrk="1" latinLnBrk="0" hangingPunct="1">
        <a:defRPr sz="1488" kern="1200">
          <a:solidFill>
            <a:schemeClr val="tx1"/>
          </a:solidFill>
          <a:latin typeface="+mn-lt"/>
          <a:ea typeface="+mn-ea"/>
          <a:cs typeface="+mn-cs"/>
        </a:defRPr>
      </a:lvl3pPr>
      <a:lvl4pPr marL="1133902" algn="l" defTabSz="755934" rtl="0" eaLnBrk="1" latinLnBrk="0" hangingPunct="1">
        <a:defRPr sz="1488" kern="1200">
          <a:solidFill>
            <a:schemeClr val="tx1"/>
          </a:solidFill>
          <a:latin typeface="+mn-lt"/>
          <a:ea typeface="+mn-ea"/>
          <a:cs typeface="+mn-cs"/>
        </a:defRPr>
      </a:lvl4pPr>
      <a:lvl5pPr marL="1511869" algn="l" defTabSz="755934" rtl="0" eaLnBrk="1" latinLnBrk="0" hangingPunct="1">
        <a:defRPr sz="1488" kern="1200">
          <a:solidFill>
            <a:schemeClr val="tx1"/>
          </a:solidFill>
          <a:latin typeface="+mn-lt"/>
          <a:ea typeface="+mn-ea"/>
          <a:cs typeface="+mn-cs"/>
        </a:defRPr>
      </a:lvl5pPr>
      <a:lvl6pPr marL="1889836" algn="l" defTabSz="755934" rtl="0" eaLnBrk="1" latinLnBrk="0" hangingPunct="1">
        <a:defRPr sz="1488" kern="1200">
          <a:solidFill>
            <a:schemeClr val="tx1"/>
          </a:solidFill>
          <a:latin typeface="+mn-lt"/>
          <a:ea typeface="+mn-ea"/>
          <a:cs typeface="+mn-cs"/>
        </a:defRPr>
      </a:lvl6pPr>
      <a:lvl7pPr marL="2267803" algn="l" defTabSz="755934" rtl="0" eaLnBrk="1" latinLnBrk="0" hangingPunct="1">
        <a:defRPr sz="1488" kern="1200">
          <a:solidFill>
            <a:schemeClr val="tx1"/>
          </a:solidFill>
          <a:latin typeface="+mn-lt"/>
          <a:ea typeface="+mn-ea"/>
          <a:cs typeface="+mn-cs"/>
        </a:defRPr>
      </a:lvl7pPr>
      <a:lvl8pPr marL="2645771" algn="l" defTabSz="755934" rtl="0" eaLnBrk="1" latinLnBrk="0" hangingPunct="1">
        <a:defRPr sz="1488" kern="1200">
          <a:solidFill>
            <a:schemeClr val="tx1"/>
          </a:solidFill>
          <a:latin typeface="+mn-lt"/>
          <a:ea typeface="+mn-ea"/>
          <a:cs typeface="+mn-cs"/>
        </a:defRPr>
      </a:lvl8pPr>
      <a:lvl9pPr marL="3023738" algn="l" defTabSz="755934" rtl="0" eaLnBrk="1" latinLnBrk="0" hangingPunct="1">
        <a:defRPr sz="1488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8" Type="http://schemas.openxmlformats.org/officeDocument/2006/relationships/image" Target="../media/image7.png"/><Relationship Id="rId13" Type="http://schemas.openxmlformats.org/officeDocument/2006/relationships/image" Target="../media/image12.png"/><Relationship Id="rId18" Type="http://schemas.openxmlformats.org/officeDocument/2006/relationships/image" Target="../media/image17.png"/><Relationship Id="rId3" Type="http://schemas.openxmlformats.org/officeDocument/2006/relationships/image" Target="../media/image2.jpg"/><Relationship Id="rId7" Type="http://schemas.openxmlformats.org/officeDocument/2006/relationships/image" Target="../media/image6.png"/><Relationship Id="rId12" Type="http://schemas.openxmlformats.org/officeDocument/2006/relationships/image" Target="../media/image11.png"/><Relationship Id="rId17" Type="http://schemas.openxmlformats.org/officeDocument/2006/relationships/image" Target="../media/image16.png"/><Relationship Id="rId2" Type="http://schemas.openxmlformats.org/officeDocument/2006/relationships/image" Target="../media/image1.jpeg"/><Relationship Id="rId16" Type="http://schemas.openxmlformats.org/officeDocument/2006/relationships/image" Target="../media/image15.png"/><Relationship Id="rId1" Type="http://schemas.openxmlformats.org/officeDocument/2006/relationships/slideLayout" Target="../slideLayouts/slideLayout7.xml"/><Relationship Id="rId6" Type="http://schemas.openxmlformats.org/officeDocument/2006/relationships/image" Target="../media/image5.png"/><Relationship Id="rId11" Type="http://schemas.openxmlformats.org/officeDocument/2006/relationships/image" Target="../media/image10.png"/><Relationship Id="rId5" Type="http://schemas.openxmlformats.org/officeDocument/2006/relationships/image" Target="../media/image4.png"/><Relationship Id="rId15" Type="http://schemas.openxmlformats.org/officeDocument/2006/relationships/image" Target="../media/image14.png"/><Relationship Id="rId10" Type="http://schemas.openxmlformats.org/officeDocument/2006/relationships/image" Target="../media/image9.png"/><Relationship Id="rId4" Type="http://schemas.openxmlformats.org/officeDocument/2006/relationships/image" Target="../media/image3.png"/><Relationship Id="rId9" Type="http://schemas.openxmlformats.org/officeDocument/2006/relationships/image" Target="../media/image8.png"/><Relationship Id="rId14" Type="http://schemas.openxmlformats.org/officeDocument/2006/relationships/image" Target="../media/image13.png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" name="Picture 3">
            <a:extLst>
              <a:ext uri="{FF2B5EF4-FFF2-40B4-BE49-F238E27FC236}">
                <a16:creationId xmlns:a16="http://schemas.microsoft.com/office/drawing/2014/main" id="{0EE23A06-4608-4787-AC2C-3F552EA08013}"/>
              </a:ext>
            </a:extLst>
          </p:cNvPr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519" y="0"/>
            <a:ext cx="7558636" cy="10691812"/>
          </a:xfrm>
          <a:prstGeom prst="rect">
            <a:avLst/>
          </a:prstGeom>
        </p:spPr>
      </p:pic>
      <p:pic>
        <p:nvPicPr>
          <p:cNvPr id="3" name="Picture 2" descr="Background pattern&#10;&#10;Description automatically generated">
            <a:extLst>
              <a:ext uri="{FF2B5EF4-FFF2-40B4-BE49-F238E27FC236}">
                <a16:creationId xmlns:a16="http://schemas.microsoft.com/office/drawing/2014/main" id="{D47617F6-DFBD-40C3-8BF3-B119336E3D71}"/>
              </a:ext>
            </a:extLst>
          </p:cNvPr>
          <p:cNvPicPr>
            <a:picLocks noChangeAspect="1"/>
          </p:cNvPicPr>
          <p:nvPr/>
        </p:nvPicPr>
        <p:blipFill rotWithShape="1"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b="12108"/>
          <a:stretch/>
        </p:blipFill>
        <p:spPr>
          <a:xfrm>
            <a:off x="1293326" y="753849"/>
            <a:ext cx="4986962" cy="1170202"/>
          </a:xfrm>
          <a:prstGeom prst="rect">
            <a:avLst/>
          </a:prstGeom>
        </p:spPr>
      </p:pic>
      <p:pic>
        <p:nvPicPr>
          <p:cNvPr id="5" name="Picture 4">
            <a:extLst>
              <a:ext uri="{FF2B5EF4-FFF2-40B4-BE49-F238E27FC236}">
                <a16:creationId xmlns:a16="http://schemas.microsoft.com/office/drawing/2014/main" id="{CB0F36B5-89C7-4E2A-A682-8C7E4B289AC3}"/>
              </a:ext>
            </a:extLst>
      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 rot="5400000">
            <a:off x="-2523122" y="2363939"/>
            <a:ext cx="3609975" cy="800100"/>
          </a:xfrm>
          <a:prstGeom prst="rect">
            <a:avLst/>
          </a:prstGeom>
        </p:spPr>
      </p:pic>
      <p:pic>
        <p:nvPicPr>
          <p:cNvPr id="7" name="Picture 6" descr="A picture containing application&#10;&#10;Description automatically generated">
            <a:extLst>
              <a:ext uri="{FF2B5EF4-FFF2-40B4-BE49-F238E27FC236}">
                <a16:creationId xmlns:a16="http://schemas.microsoft.com/office/drawing/2014/main" id="{ACE1D1B2-CBFC-4ED8-8B6E-942B39DA8E0B}"/>
              </a:ext>
            </a:extLst>
          </p:cNvPr>
          <p:cNvPicPr>
            <a:picLocks noChangeAspect="1"/>
          </p:cNvPicPr>
          <p:nvPr/>
        </p:nvPicPr>
        <p:blipFill>
          <a:blip r:embed="rId5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4099759" y="8862569"/>
            <a:ext cx="2841879" cy="724327"/>
          </a:xfrm>
          <a:prstGeom prst="rect">
            <a:avLst/>
          </a:prstGeom>
        </p:spPr>
      </p:pic>
      <p:grpSp>
        <p:nvGrpSpPr>
          <p:cNvPr id="17" name="Group 16">
            <a:extLst>
              <a:ext uri="{FF2B5EF4-FFF2-40B4-BE49-F238E27FC236}">
                <a16:creationId xmlns:a16="http://schemas.microsoft.com/office/drawing/2014/main" id="{83C2F31E-AE51-4D6B-B29A-B34FEE5EDA97}"/>
              </a:ext>
            </a:extLst>
          </p:cNvPr>
          <p:cNvGrpSpPr/>
          <p:nvPr/>
        </p:nvGrpSpPr>
        <p:grpSpPr>
          <a:xfrm>
            <a:off x="350734" y="347716"/>
            <a:ext cx="6840000" cy="9972675"/>
            <a:chOff x="356819" y="359857"/>
            <a:chExt cx="6840000" cy="9972675"/>
          </a:xfrm>
        </p:grpSpPr>
        <p:cxnSp>
          <p:nvCxnSpPr>
            <p:cNvPr id="18" name="Straight Connector 17">
              <a:extLst>
                <a:ext uri="{FF2B5EF4-FFF2-40B4-BE49-F238E27FC236}">
                  <a16:creationId xmlns:a16="http://schemas.microsoft.com/office/drawing/2014/main" id="{AABAF511-9EF4-453D-9165-136794D52DB3}"/>
                </a:ext>
              </a:extLst>
            </p:cNvPr>
            <p:cNvCxnSpPr>
              <a:cxnSpLocks/>
            </p:cNvCxnSpPr>
            <p:nvPr/>
          </p:nvCxnSpPr>
          <p:spPr>
            <a:xfrm>
              <a:off x="1109765" y="359857"/>
              <a:ext cx="6087054" cy="0"/>
            </a:xfrm>
            <a:prstGeom prst="line">
              <a:avLst/>
            </a:prstGeom>
            <a:noFill/>
            <a:ln w="12700" cap="flat" cmpd="sng" algn="ctr">
              <a:solidFill>
                <a:srgbClr val="995469"/>
              </a:solidFill>
              <a:prstDash val="solid"/>
              <a:miter lim="800000"/>
            </a:ln>
            <a:effectLst/>
          </p:spPr>
        </p:cxnSp>
        <p:cxnSp>
          <p:nvCxnSpPr>
            <p:cNvPr id="19" name="Straight Connector 18">
              <a:extLst>
                <a:ext uri="{FF2B5EF4-FFF2-40B4-BE49-F238E27FC236}">
                  <a16:creationId xmlns:a16="http://schemas.microsoft.com/office/drawing/2014/main" id="{36FCBB74-4656-4D2C-B090-B824039978C4}"/>
                </a:ext>
              </a:extLst>
            </p:cNvPr>
            <p:cNvCxnSpPr>
              <a:cxnSpLocks/>
            </p:cNvCxnSpPr>
            <p:nvPr/>
          </p:nvCxnSpPr>
          <p:spPr>
            <a:xfrm>
              <a:off x="356819" y="10332532"/>
              <a:ext cx="6272581" cy="0"/>
            </a:xfrm>
            <a:prstGeom prst="line">
              <a:avLst/>
            </a:prstGeom>
            <a:noFill/>
            <a:ln w="12700" cap="flat" cmpd="sng" algn="ctr">
              <a:solidFill>
                <a:srgbClr val="995469"/>
              </a:solidFill>
              <a:prstDash val="solid"/>
              <a:miter lim="800000"/>
            </a:ln>
            <a:effectLst/>
          </p:spPr>
        </p:cxnSp>
        <p:cxnSp>
          <p:nvCxnSpPr>
            <p:cNvPr id="20" name="Straight Connector 19">
              <a:extLst>
                <a:ext uri="{FF2B5EF4-FFF2-40B4-BE49-F238E27FC236}">
                  <a16:creationId xmlns:a16="http://schemas.microsoft.com/office/drawing/2014/main" id="{6610D997-D94E-4589-88D8-20688A2FF11E}"/>
                </a:ext>
              </a:extLst>
            </p:cNvPr>
            <p:cNvCxnSpPr>
              <a:cxnSpLocks/>
            </p:cNvCxnSpPr>
            <p:nvPr/>
          </p:nvCxnSpPr>
          <p:spPr>
            <a:xfrm flipV="1">
              <a:off x="7196819" y="359859"/>
              <a:ext cx="0" cy="9558282"/>
            </a:xfrm>
            <a:prstGeom prst="line">
              <a:avLst/>
            </a:prstGeom>
            <a:noFill/>
            <a:ln w="12700" cap="flat" cmpd="sng" algn="ctr">
              <a:solidFill>
                <a:srgbClr val="995469"/>
              </a:solidFill>
              <a:prstDash val="solid"/>
              <a:miter lim="800000"/>
            </a:ln>
            <a:effectLst/>
          </p:spPr>
        </p:cxnSp>
        <p:cxnSp>
          <p:nvCxnSpPr>
            <p:cNvPr id="21" name="Straight Connector 20">
              <a:extLst>
                <a:ext uri="{FF2B5EF4-FFF2-40B4-BE49-F238E27FC236}">
                  <a16:creationId xmlns:a16="http://schemas.microsoft.com/office/drawing/2014/main" id="{DD79C2E7-05F7-44F4-A25A-D66D7076EE4A}"/>
                </a:ext>
              </a:extLst>
            </p:cNvPr>
            <p:cNvCxnSpPr>
              <a:cxnSpLocks/>
            </p:cNvCxnSpPr>
            <p:nvPr/>
          </p:nvCxnSpPr>
          <p:spPr>
            <a:xfrm flipV="1">
              <a:off x="356819" y="765990"/>
              <a:ext cx="0" cy="9566542"/>
            </a:xfrm>
            <a:prstGeom prst="line">
              <a:avLst/>
            </a:prstGeom>
            <a:noFill/>
            <a:ln w="12700" cap="flat" cmpd="sng" algn="ctr">
              <a:solidFill>
                <a:srgbClr val="995469"/>
              </a:solidFill>
              <a:prstDash val="solid"/>
              <a:miter lim="800000"/>
            </a:ln>
            <a:effectLst/>
          </p:spPr>
        </p:cxnSp>
      </p:grpSp>
      <p:sp>
        <p:nvSpPr>
          <p:cNvPr id="22" name="TextBox 21">
            <a:extLst>
              <a:ext uri="{FF2B5EF4-FFF2-40B4-BE49-F238E27FC236}">
                <a16:creationId xmlns:a16="http://schemas.microsoft.com/office/drawing/2014/main" id="{093F5C8B-227C-4C72-835E-278E4677E9C9}"/>
              </a:ext>
            </a:extLst>
          </p:cNvPr>
          <p:cNvSpPr txBox="1"/>
          <p:nvPr/>
        </p:nvSpPr>
        <p:spPr>
          <a:xfrm>
            <a:off x="244246" y="287679"/>
            <a:ext cx="1404618" cy="477054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l" rtl="0">
              <a:lnSpc>
                <a:spcPts val="1520"/>
              </a:lnSpc>
            </a:pPr>
            <a:r>
              <a:rPr lang="no" sz="1430" b="0" i="0" u="none" spc="-90" baseline="0">
                <a:solidFill>
                  <a:srgbClr val="995469"/>
                </a:solidFill>
                <a:latin typeface="IBM Plex Sans Light"/>
                <a:ea typeface="IBM Plex Sans Light"/>
                <a:cs typeface="IBM Plex Sans Light"/>
                <a:sym typeface="IBM Plex Sans Light"/>
              </a:rPr>
              <a:t>IMPROVE </a:t>
            </a:r>
          </a:p>
          <a:p>
            <a:pPr algn="l" rtl="0">
              <a:lnSpc>
                <a:spcPts val="1520"/>
              </a:lnSpc>
            </a:pPr>
            <a:r>
              <a:rPr lang="no" sz="1430" b="0" i="0" u="none" spc="-90" baseline="0">
                <a:solidFill>
                  <a:srgbClr val="995469"/>
                </a:solidFill>
                <a:latin typeface="IBM Plex Sans Light"/>
                <a:ea typeface="IBM Plex Sans Light"/>
                <a:cs typeface="IBM Plex Sans Light"/>
                <a:sym typeface="IBM Plex Sans Light"/>
              </a:rPr>
              <a:t>DIAGNOSIS</a:t>
            </a:r>
          </a:p>
        </p:txBody>
      </p:sp>
      <p:sp>
        <p:nvSpPr>
          <p:cNvPr id="23" name="TextBox 22">
            <a:extLst>
              <a:ext uri="{FF2B5EF4-FFF2-40B4-BE49-F238E27FC236}">
                <a16:creationId xmlns:a16="http://schemas.microsoft.com/office/drawing/2014/main" id="{CEE04755-177E-4103-8D4A-D79B962F2E8A}"/>
              </a:ext>
            </a:extLst>
          </p:cNvPr>
          <p:cNvSpPr txBox="1"/>
          <p:nvPr/>
        </p:nvSpPr>
        <p:spPr>
          <a:xfrm>
            <a:off x="6136108" y="9940550"/>
            <a:ext cx="1148443" cy="477054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r" rtl="0">
              <a:lnSpc>
                <a:spcPts val="1520"/>
              </a:lnSpc>
            </a:pPr>
            <a:r>
              <a:rPr lang="no" sz="1430" b="0" i="0" u="none" spc="-40" baseline="0">
                <a:solidFill>
                  <a:srgbClr val="995469"/>
                </a:solidFill>
                <a:latin typeface="IBM Plex Sans Condensed SemiBol"/>
                <a:ea typeface="IBM Plex Sans Condensed SemiBol"/>
                <a:cs typeface="IBM Plex Sans Condensed SemiBol"/>
                <a:sym typeface="IBM Plex Sans Condensed SemiBol"/>
              </a:rPr>
              <a:t>IMPROVE </a:t>
            </a:r>
          </a:p>
          <a:p>
            <a:pPr algn="r" rtl="0">
              <a:lnSpc>
                <a:spcPts val="1520"/>
              </a:lnSpc>
            </a:pPr>
            <a:r>
              <a:rPr lang="no" sz="1430" b="0" i="0" u="none" spc="-40" baseline="0">
                <a:solidFill>
                  <a:srgbClr val="995469"/>
                </a:solidFill>
                <a:latin typeface="IBM Plex Sans Condensed SemiBol"/>
                <a:ea typeface="IBM Plex Sans Condensed SemiBol"/>
                <a:cs typeface="IBM Plex Sans Condensed SemiBol"/>
                <a:sym typeface="IBM Plex Sans Condensed SemiBol"/>
              </a:rPr>
              <a:t>LIVES</a:t>
            </a:r>
          </a:p>
        </p:txBody>
      </p:sp>
      <p:sp>
        <p:nvSpPr>
          <p:cNvPr id="43" name="TextBox 42">
            <a:extLst>
              <a:ext uri="{FF2B5EF4-FFF2-40B4-BE49-F238E27FC236}">
                <a16:creationId xmlns:a16="http://schemas.microsoft.com/office/drawing/2014/main" id="{82E31D8D-709B-44F7-9751-C79ACD255DC7}"/>
              </a:ext>
            </a:extLst>
          </p:cNvPr>
          <p:cNvSpPr txBox="1"/>
          <p:nvPr/>
        </p:nvSpPr>
        <p:spPr>
          <a:xfrm>
            <a:off x="1030652" y="798569"/>
            <a:ext cx="5502149" cy="646331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ctr" rtl="0"/>
            <a:r>
              <a:rPr lang="no" sz="3600" b="0" i="0" u="none" spc="-110" baseline="0">
                <a:solidFill>
                  <a:schemeClr val="bg1"/>
                </a:solidFill>
              </a:rPr>
              <a:t>AL-AMYLOIDOSE </a:t>
            </a:r>
          </a:p>
        </p:txBody>
      </p:sp>
      <p:sp>
        <p:nvSpPr>
          <p:cNvPr id="47" name="TextBox 46">
            <a:extLst>
              <a:ext uri="{FF2B5EF4-FFF2-40B4-BE49-F238E27FC236}">
                <a16:creationId xmlns:a16="http://schemas.microsoft.com/office/drawing/2014/main" id="{A4DDB93F-DB33-40B2-93E8-E93D57BE003A}"/>
              </a:ext>
            </a:extLst>
          </p:cNvPr>
          <p:cNvSpPr txBox="1"/>
          <p:nvPr/>
        </p:nvSpPr>
        <p:spPr>
          <a:xfrm>
            <a:off x="1390728" y="1269764"/>
            <a:ext cx="4764430" cy="646331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ctr" rtl="0"/>
            <a:r>
              <a:rPr lang="no" sz="3600" b="0" i="0" u="none" spc="-80" baseline="0">
                <a:solidFill>
                  <a:schemeClr val="bg1"/>
                </a:solidFill>
                <a:latin typeface="+mj-lt"/>
                <a:ea typeface="+mj-lt"/>
                <a:cs typeface="+mj-lt"/>
                <a:sym typeface="+mj-lt"/>
              </a:rPr>
              <a:t>DIAGNOSEUTFORDRING</a:t>
            </a:r>
          </a:p>
        </p:txBody>
      </p:sp>
      <p:sp>
        <p:nvSpPr>
          <p:cNvPr id="93" name="TextBox 92">
            <a:extLst>
              <a:ext uri="{FF2B5EF4-FFF2-40B4-BE49-F238E27FC236}">
                <a16:creationId xmlns:a16="http://schemas.microsoft.com/office/drawing/2014/main" id="{C7DE7824-3CCB-434E-86C1-579929B71768}"/>
              </a:ext>
            </a:extLst>
          </p:cNvPr>
          <p:cNvSpPr txBox="1"/>
          <p:nvPr/>
        </p:nvSpPr>
        <p:spPr>
          <a:xfrm>
            <a:off x="2380246" y="2067924"/>
            <a:ext cx="3144250" cy="430887"/>
          </a:xfrm>
          <a:prstGeom prst="rect">
            <a:avLst/>
          </a:prstGeom>
          <a:noFill/>
        </p:spPr>
        <p:txBody>
          <a:bodyPr wrap="square" lIns="0" tIns="0" rIns="0" bIns="0">
            <a:spAutoFit/>
          </a:bodyPr>
          <a:lstStyle/>
          <a:p>
            <a:pPr algn="l" rtl="0"/>
            <a:r>
              <a:rPr lang="no" sz="2800" b="1" i="0" u="none" baseline="0">
                <a:solidFill>
                  <a:srgbClr val="E64734"/>
                </a:solidFill>
                <a:latin typeface="+mj-lt"/>
                <a:ea typeface="+mj-lt"/>
                <a:cs typeface="+mj-lt"/>
                <a:sym typeface="+mj-lt"/>
              </a:rPr>
              <a:t>VISSTE DU? ...</a:t>
            </a:r>
            <a:endParaRPr lang="no" sz="2800" dirty="0">
              <a:solidFill>
                <a:srgbClr val="E64734"/>
              </a:solidFill>
              <a:latin typeface="+mj-lt"/>
            </a:endParaRPr>
          </a:p>
        </p:txBody>
      </p:sp>
      <p:pic>
        <p:nvPicPr>
          <p:cNvPr id="26" name="Picture 25" descr="Icon&#10;&#10;Description automatically generated">
            <a:extLst>
              <a:ext uri="{FF2B5EF4-FFF2-40B4-BE49-F238E27FC236}">
                <a16:creationId xmlns:a16="http://schemas.microsoft.com/office/drawing/2014/main" id="{D93A849E-7E90-4D9D-AE98-87E652883604}"/>
              </a:ext>
            </a:extLst>
          </p:cNvPr>
          <p:cNvPicPr>
            <a:picLocks noChangeAspect="1"/>
          </p:cNvPicPr>
          <p:nvPr/>
        </p:nvPicPr>
        <p:blipFill>
          <a:blip r:embed="rId6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2400800" y="8578182"/>
            <a:ext cx="1304547" cy="1450851"/>
          </a:xfrm>
          <a:prstGeom prst="rect">
            <a:avLst/>
          </a:prstGeom>
        </p:spPr>
      </p:pic>
      <p:pic>
        <p:nvPicPr>
          <p:cNvPr id="33" name="Picture 32" descr="A picture containing graphical user interface&#10;&#10;Description automatically generated">
            <a:extLst>
              <a:ext uri="{FF2B5EF4-FFF2-40B4-BE49-F238E27FC236}">
                <a16:creationId xmlns:a16="http://schemas.microsoft.com/office/drawing/2014/main" id="{615B0220-27E8-4DFC-B7D7-D5DB07A9B36E}"/>
              </a:ext>
            </a:extLst>
          </p:cNvPr>
          <p:cNvPicPr>
            <a:picLocks noChangeAspect="1"/>
          </p:cNvPicPr>
          <p:nvPr/>
        </p:nvPicPr>
        <p:blipFill>
          <a:blip r:embed="rId7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4876900" y="2390919"/>
            <a:ext cx="2014732" cy="1335027"/>
          </a:xfrm>
          <a:prstGeom prst="rect">
            <a:avLst/>
          </a:prstGeom>
        </p:spPr>
      </p:pic>
      <p:pic>
        <p:nvPicPr>
          <p:cNvPr id="35" name="Picture 34" descr="Background pattern&#10;&#10;Description automatically generated">
            <a:extLst>
              <a:ext uri="{FF2B5EF4-FFF2-40B4-BE49-F238E27FC236}">
                <a16:creationId xmlns:a16="http://schemas.microsoft.com/office/drawing/2014/main" id="{83DED7B1-44CD-4524-BB7A-99554EDB1C59}"/>
              </a:ext>
            </a:extLst>
          </p:cNvPr>
          <p:cNvPicPr>
            <a:picLocks noChangeAspect="1"/>
          </p:cNvPicPr>
          <p:nvPr/>
        </p:nvPicPr>
        <p:blipFill>
          <a:blip r:embed="rId8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2977153" y="4767574"/>
            <a:ext cx="1700787" cy="880874"/>
          </a:xfrm>
          <a:prstGeom prst="rect">
            <a:avLst/>
          </a:prstGeom>
        </p:spPr>
      </p:pic>
      <p:pic>
        <p:nvPicPr>
          <p:cNvPr id="40" name="Picture 39" descr="A picture containing text&#10;&#10;Description automatically generated">
            <a:extLst>
              <a:ext uri="{FF2B5EF4-FFF2-40B4-BE49-F238E27FC236}">
                <a16:creationId xmlns:a16="http://schemas.microsoft.com/office/drawing/2014/main" id="{8CF895ED-D863-46A7-8EE8-DAFF82BB9BCA}"/>
              </a:ext>
            </a:extLst>
          </p:cNvPr>
          <p:cNvPicPr>
            <a:picLocks noChangeAspect="1"/>
          </p:cNvPicPr>
          <p:nvPr/>
        </p:nvPicPr>
        <p:blipFill>
          <a:blip r:embed="rId9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060728" y="6668720"/>
            <a:ext cx="518161" cy="789434"/>
          </a:xfrm>
          <a:prstGeom prst="rect">
            <a:avLst/>
          </a:prstGeom>
        </p:spPr>
      </p:pic>
      <p:pic>
        <p:nvPicPr>
          <p:cNvPr id="50" name="Picture 49" descr="Icon&#10;&#10;Description automatically generated">
            <a:extLst>
              <a:ext uri="{FF2B5EF4-FFF2-40B4-BE49-F238E27FC236}">
                <a16:creationId xmlns:a16="http://schemas.microsoft.com/office/drawing/2014/main" id="{D00D8F1C-9A34-425B-96B0-B42BE1B55DCA}"/>
              </a:ext>
            </a:extLst>
          </p:cNvPr>
          <p:cNvPicPr>
            <a:picLocks noChangeAspect="1"/>
          </p:cNvPicPr>
          <p:nvPr/>
        </p:nvPicPr>
        <p:blipFill>
          <a:blip r:embed="rId10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765145" y="7034297"/>
            <a:ext cx="829058" cy="649225"/>
          </a:xfrm>
          <a:prstGeom prst="rect">
            <a:avLst/>
          </a:prstGeom>
        </p:spPr>
      </p:pic>
      <p:pic>
        <p:nvPicPr>
          <p:cNvPr id="53" name="Picture 52" descr="Icon&#10;&#10;Description automatically generated">
            <a:extLst>
              <a:ext uri="{FF2B5EF4-FFF2-40B4-BE49-F238E27FC236}">
                <a16:creationId xmlns:a16="http://schemas.microsoft.com/office/drawing/2014/main" id="{20C1AA4A-10DA-411F-A694-48F9303A5A09}"/>
              </a:ext>
            </a:extLst>
          </p:cNvPr>
          <p:cNvPicPr>
            <a:picLocks noChangeAspect="1"/>
          </p:cNvPicPr>
          <p:nvPr/>
        </p:nvPicPr>
        <p:blipFill>
          <a:blip r:embed="rId11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665696" y="6599983"/>
            <a:ext cx="670561" cy="463297"/>
          </a:xfrm>
          <a:prstGeom prst="rect">
            <a:avLst/>
          </a:prstGeom>
        </p:spPr>
      </p:pic>
      <p:pic>
        <p:nvPicPr>
          <p:cNvPr id="56" name="Picture 55" descr="Shape&#10;&#10;Description automatically generated with low confidence">
            <a:extLst>
              <a:ext uri="{FF2B5EF4-FFF2-40B4-BE49-F238E27FC236}">
                <a16:creationId xmlns:a16="http://schemas.microsoft.com/office/drawing/2014/main" id="{9D302479-06F3-468E-99B1-23E2E38DA70D}"/>
              </a:ext>
            </a:extLst>
          </p:cNvPr>
          <p:cNvPicPr>
            <a:picLocks noChangeAspect="1"/>
          </p:cNvPicPr>
          <p:nvPr/>
        </p:nvPicPr>
        <p:blipFill>
          <a:blip r:embed="rId1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658122" y="2385922"/>
            <a:ext cx="1722124" cy="1402083"/>
          </a:xfrm>
          <a:prstGeom prst="rect">
            <a:avLst/>
          </a:prstGeom>
        </p:spPr>
      </p:pic>
      <p:pic>
        <p:nvPicPr>
          <p:cNvPr id="60" name="Picture 59" descr="Icon&#10;&#10;Description automatically generated">
            <a:extLst>
              <a:ext uri="{FF2B5EF4-FFF2-40B4-BE49-F238E27FC236}">
                <a16:creationId xmlns:a16="http://schemas.microsoft.com/office/drawing/2014/main" id="{2FF8094E-4046-4CA5-A201-00F25510D6E0}"/>
              </a:ext>
            </a:extLst>
          </p:cNvPr>
          <p:cNvPicPr>
            <a:picLocks noChangeAspect="1"/>
          </p:cNvPicPr>
          <p:nvPr/>
        </p:nvPicPr>
        <p:blipFill>
          <a:blip r:embed="rId1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6060032" y="6580144"/>
            <a:ext cx="963170" cy="908306"/>
          </a:xfrm>
          <a:prstGeom prst="rect">
            <a:avLst/>
          </a:prstGeom>
        </p:spPr>
      </p:pic>
      <p:pic>
        <p:nvPicPr>
          <p:cNvPr id="62" name="Picture 61" descr="Icon&#10;&#10;Description automatically generated">
            <a:extLst>
              <a:ext uri="{FF2B5EF4-FFF2-40B4-BE49-F238E27FC236}">
                <a16:creationId xmlns:a16="http://schemas.microsoft.com/office/drawing/2014/main" id="{612D79FD-0CCF-4672-AF3F-727374FA3BDC}"/>
              </a:ext>
            </a:extLst>
          </p:cNvPr>
          <p:cNvPicPr>
            <a:picLocks noChangeAspect="1"/>
          </p:cNvPicPr>
          <p:nvPr/>
        </p:nvPicPr>
        <p:blipFill>
          <a:blip r:embed="rId1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390728" y="7002023"/>
            <a:ext cx="643129" cy="579121"/>
          </a:xfrm>
          <a:prstGeom prst="rect">
            <a:avLst/>
          </a:prstGeom>
        </p:spPr>
      </p:pic>
      <p:pic>
        <p:nvPicPr>
          <p:cNvPr id="64" name="Picture 63" descr="Icon&#10;&#10;Description automatically generated">
            <a:extLst>
              <a:ext uri="{FF2B5EF4-FFF2-40B4-BE49-F238E27FC236}">
                <a16:creationId xmlns:a16="http://schemas.microsoft.com/office/drawing/2014/main" id="{9363221C-EE6A-4ABA-8122-2B48DAE3F64D}"/>
              </a:ext>
            </a:extLst>
          </p:cNvPr>
          <p:cNvPicPr>
            <a:picLocks noChangeAspect="1"/>
          </p:cNvPicPr>
          <p:nvPr/>
        </p:nvPicPr>
        <p:blipFill>
          <a:blip r:embed="rId15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545469" y="4678751"/>
            <a:ext cx="1563627" cy="1630683"/>
          </a:xfrm>
          <a:prstGeom prst="rect">
            <a:avLst/>
          </a:prstGeom>
        </p:spPr>
      </p:pic>
      <p:sp>
        <p:nvSpPr>
          <p:cNvPr id="130" name="TextBox 129">
            <a:extLst>
              <a:ext uri="{FF2B5EF4-FFF2-40B4-BE49-F238E27FC236}">
                <a16:creationId xmlns:a16="http://schemas.microsoft.com/office/drawing/2014/main" id="{01428D61-33B6-4BFD-B73F-A63786EBAA28}"/>
              </a:ext>
            </a:extLst>
          </p:cNvPr>
          <p:cNvSpPr txBox="1"/>
          <p:nvPr/>
        </p:nvSpPr>
        <p:spPr>
          <a:xfrm>
            <a:off x="570043" y="3732368"/>
            <a:ext cx="2103815" cy="815608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l" rtl="0"/>
            <a:r>
              <a:rPr lang="no" sz="1000" b="0" i="0" u="none" spc="-30" baseline="0" dirty="0">
                <a:solidFill>
                  <a:srgbClr val="00618B"/>
                </a:solidFill>
              </a:rPr>
              <a:t>Pasienter med </a:t>
            </a:r>
          </a:p>
          <a:p>
            <a:pPr algn="l" rtl="0"/>
            <a:r>
              <a:rPr lang="no" sz="1000" b="0" i="0" u="none" spc="-30" baseline="0" dirty="0">
                <a:solidFill>
                  <a:srgbClr val="00618B"/>
                </a:solidFill>
              </a:rPr>
              <a:t>AL-amyloidose kan oppleve </a:t>
            </a:r>
            <a:r>
              <a:rPr lang="no" sz="1350" b="1" i="0" u="none" spc="-30" baseline="0" dirty="0">
                <a:solidFill>
                  <a:srgbClr val="E64734"/>
                </a:solidFill>
                <a:latin typeface="IBM Plex Sans" panose="020B0503050203000203" pitchFamily="34" charset="0"/>
                <a:ea typeface="IBM Plex Sans" panose="020B0503050203000203" pitchFamily="34" charset="0"/>
                <a:cs typeface="IBM Plex Sans" panose="020B0503050203000203" pitchFamily="34" charset="0"/>
                <a:sym typeface="IBM Plex Sans" panose="020B0503050203000203" pitchFamily="34" charset="0"/>
              </a:rPr>
              <a:t>lange</a:t>
            </a:r>
            <a:r>
              <a:rPr lang="no" sz="1350" b="0" i="0" u="none" spc="-30" baseline="0" dirty="0">
                <a:solidFill>
                  <a:srgbClr val="00618B"/>
                </a:solidFill>
              </a:rPr>
              <a:t> og </a:t>
            </a:r>
            <a:r>
              <a:rPr lang="no" sz="1350" b="1" i="0" u="none" spc="-30" baseline="0" dirty="0">
                <a:solidFill>
                  <a:srgbClr val="E64734"/>
                </a:solidFill>
                <a:latin typeface="IBM Plex Sans" panose="020B0503050203000203" pitchFamily="34" charset="0"/>
                <a:ea typeface="IBM Plex Sans" panose="020B0503050203000203" pitchFamily="34" charset="0"/>
                <a:cs typeface="IBM Plex Sans" panose="020B0503050203000203" pitchFamily="34" charset="0"/>
                <a:sym typeface="IBM Plex Sans" panose="020B0503050203000203" pitchFamily="34" charset="0"/>
              </a:rPr>
              <a:t>forvirrende</a:t>
            </a:r>
            <a:r>
              <a:rPr lang="no" sz="1350" b="0" i="0" u="none" spc="-30" baseline="0" dirty="0">
                <a:solidFill>
                  <a:srgbClr val="00618B"/>
                </a:solidFill>
              </a:rPr>
              <a:t> veier til diagnose</a:t>
            </a:r>
            <a:endParaRPr lang="no" sz="1350" spc="-30" dirty="0">
              <a:solidFill>
                <a:srgbClr val="00618B"/>
              </a:solidFill>
            </a:endParaRPr>
          </a:p>
        </p:txBody>
      </p:sp>
      <p:sp>
        <p:nvSpPr>
          <p:cNvPr id="131" name="TextBox 130">
            <a:extLst>
              <a:ext uri="{FF2B5EF4-FFF2-40B4-BE49-F238E27FC236}">
                <a16:creationId xmlns:a16="http://schemas.microsoft.com/office/drawing/2014/main" id="{FBEE039C-A544-4273-BEA1-905101F521E9}"/>
              </a:ext>
            </a:extLst>
          </p:cNvPr>
          <p:cNvSpPr txBox="1"/>
          <p:nvPr/>
        </p:nvSpPr>
        <p:spPr>
          <a:xfrm>
            <a:off x="3714321" y="2833482"/>
            <a:ext cx="1449835" cy="1636345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l" rtl="0"/>
            <a:r>
              <a:rPr lang="no" sz="1200" b="0" i="0" u="none" baseline="0" dirty="0">
                <a:solidFill>
                  <a:srgbClr val="00618B"/>
                </a:solidFill>
              </a:rPr>
              <a:t>I gjennomsnitt rapporterer pasienter at de besøker minst </a:t>
            </a:r>
          </a:p>
          <a:p>
            <a:pPr algn="l" rtl="0">
              <a:lnSpc>
                <a:spcPts val="1700"/>
              </a:lnSpc>
            </a:pPr>
            <a:r>
              <a:rPr lang="no" sz="1600" b="0" i="0" u="none" baseline="0" dirty="0">
                <a:solidFill>
                  <a:srgbClr val="E64734"/>
                </a:solidFill>
                <a:latin typeface="+mj-lt"/>
                <a:ea typeface="+mj-lt"/>
                <a:cs typeface="+mj-lt"/>
                <a:sym typeface="+mj-lt"/>
              </a:rPr>
              <a:t>3 forskjellige typer leger </a:t>
            </a:r>
          </a:p>
          <a:p>
            <a:pPr algn="l" rtl="0"/>
            <a:r>
              <a:rPr lang="no" sz="1200" b="0" i="0" u="none" baseline="0" dirty="0">
                <a:solidFill>
                  <a:srgbClr val="00618B"/>
                </a:solidFill>
              </a:rPr>
              <a:t>før de blir diagnostisert</a:t>
            </a:r>
            <a:endParaRPr lang="no" sz="1200" dirty="0">
              <a:solidFill>
                <a:srgbClr val="00618B"/>
              </a:solidFill>
            </a:endParaRPr>
          </a:p>
        </p:txBody>
      </p:sp>
      <p:sp>
        <p:nvSpPr>
          <p:cNvPr id="134" name="TextBox 133">
            <a:extLst>
              <a:ext uri="{FF2B5EF4-FFF2-40B4-BE49-F238E27FC236}">
                <a16:creationId xmlns:a16="http://schemas.microsoft.com/office/drawing/2014/main" id="{D4BEB63F-7AFC-4F8D-A088-06AAF914C601}"/>
              </a:ext>
            </a:extLst>
          </p:cNvPr>
          <p:cNvSpPr txBox="1"/>
          <p:nvPr/>
        </p:nvSpPr>
        <p:spPr>
          <a:xfrm>
            <a:off x="5092619" y="3860512"/>
            <a:ext cx="2076981" cy="553998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l" rtl="0">
              <a:lnSpc>
                <a:spcPts val="1200"/>
              </a:lnSpc>
            </a:pPr>
            <a:r>
              <a:rPr lang="no" sz="1000" b="0" i="0" u="none" spc="-20" baseline="0" dirty="0">
                <a:solidFill>
                  <a:srgbClr val="00618B"/>
                </a:solidFill>
              </a:rPr>
              <a:t>Det kan ta over </a:t>
            </a:r>
            <a:r>
              <a:rPr lang="no" sz="2300" b="1" i="0" u="none" spc="-20" baseline="0" dirty="0">
                <a:solidFill>
                  <a:srgbClr val="E64734"/>
                </a:solidFill>
                <a:latin typeface="IBM Plex Sans" panose="020B0503050203000203" pitchFamily="34" charset="0"/>
                <a:ea typeface="IBM Plex Sans" panose="020B0503050203000203" pitchFamily="34" charset="0"/>
                <a:cs typeface="IBM Plex Sans" panose="020B0503050203000203" pitchFamily="34" charset="0"/>
                <a:sym typeface="IBM Plex Sans" panose="020B0503050203000203" pitchFamily="34" charset="0"/>
              </a:rPr>
              <a:t>1 år </a:t>
            </a:r>
          </a:p>
          <a:p>
            <a:pPr algn="l" rtl="0">
              <a:lnSpc>
                <a:spcPts val="1200"/>
              </a:lnSpc>
            </a:pPr>
            <a:r>
              <a:rPr lang="no" sz="1000" b="0" i="0" u="none" spc="-20" baseline="0" dirty="0">
                <a:solidFill>
                  <a:srgbClr val="00618B"/>
                </a:solidFill>
              </a:rPr>
              <a:t>og mange besøk til helsepersonell før en pasient blir diagnostisert</a:t>
            </a:r>
            <a:endParaRPr lang="no" sz="1000" spc="-20" dirty="0">
              <a:solidFill>
                <a:srgbClr val="00618B"/>
              </a:solidFill>
            </a:endParaRPr>
          </a:p>
        </p:txBody>
      </p:sp>
      <p:sp>
        <p:nvSpPr>
          <p:cNvPr id="135" name="TextBox 134">
            <a:extLst>
              <a:ext uri="{FF2B5EF4-FFF2-40B4-BE49-F238E27FC236}">
                <a16:creationId xmlns:a16="http://schemas.microsoft.com/office/drawing/2014/main" id="{FF7A6AC3-BA26-4FA2-900C-1152D06A4AEE}"/>
              </a:ext>
            </a:extLst>
          </p:cNvPr>
          <p:cNvSpPr txBox="1"/>
          <p:nvPr/>
        </p:nvSpPr>
        <p:spPr>
          <a:xfrm>
            <a:off x="1372266" y="5047242"/>
            <a:ext cx="1440633" cy="1377300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l" rtl="0">
              <a:lnSpc>
                <a:spcPts val="1200"/>
              </a:lnSpc>
            </a:pPr>
            <a:r>
              <a:rPr lang="no" sz="3200" b="1" i="0" u="none" spc="-20" baseline="0">
                <a:solidFill>
                  <a:srgbClr val="E64734"/>
                </a:solidFill>
                <a:latin typeface="IBM Plex Sans" panose="020B0503050203000203" pitchFamily="34" charset="0"/>
                <a:ea typeface="IBM Plex Sans" panose="020B0503050203000203" pitchFamily="34" charset="0"/>
                <a:cs typeface="IBM Plex Sans" panose="020B0503050203000203" pitchFamily="34" charset="0"/>
                <a:sym typeface="IBM Plex Sans" panose="020B0503050203000203" pitchFamily="34" charset="0"/>
              </a:rPr>
              <a:t>20 %</a:t>
            </a:r>
          </a:p>
          <a:p>
            <a:pPr algn="l" rtl="0"/>
            <a:r>
              <a:rPr lang="no" sz="1000" b="0" i="0" u="none" spc="-20" baseline="0">
                <a:solidFill>
                  <a:srgbClr val="00618B"/>
                </a:solidFill>
              </a:rPr>
              <a:t>av pasienter med </a:t>
            </a:r>
          </a:p>
          <a:p>
            <a:pPr algn="l" rtl="0"/>
            <a:r>
              <a:rPr lang="no" sz="1000" b="0" i="0" u="none" spc="-20" baseline="0">
                <a:solidFill>
                  <a:srgbClr val="00618B"/>
                </a:solidFill>
              </a:rPr>
              <a:t>AL-amyloidose </a:t>
            </a:r>
            <a:br>
              <a:rPr lang="no" sz="1000" spc="-20">
                <a:solidFill>
                  <a:srgbClr val="00618B"/>
                </a:solidFill>
              </a:rPr>
            </a:br>
            <a:r>
              <a:rPr lang="no" sz="1000" b="0" i="0" u="none" spc="-20" baseline="0">
                <a:solidFill>
                  <a:srgbClr val="00618B"/>
                </a:solidFill>
              </a:rPr>
              <a:t>blir ikke riktig diagnostisert før etter </a:t>
            </a:r>
          </a:p>
          <a:p>
            <a:pPr algn="l" rtl="0"/>
            <a:r>
              <a:rPr lang="no" sz="1350" b="1" i="0" u="none" spc="-50" baseline="0">
                <a:solidFill>
                  <a:srgbClr val="E64734"/>
                </a:solidFill>
                <a:latin typeface="IBM Plex Sans" panose="020B0503050203000203" pitchFamily="34" charset="0"/>
                <a:ea typeface="IBM Plex Sans" panose="020B0503050203000203" pitchFamily="34" charset="0"/>
                <a:cs typeface="IBM Plex Sans" panose="020B0503050203000203" pitchFamily="34" charset="0"/>
                <a:sym typeface="IBM Plex Sans" panose="020B0503050203000203" pitchFamily="34" charset="0"/>
              </a:rPr>
              <a:t>2 eller flere år </a:t>
            </a:r>
          </a:p>
          <a:p>
            <a:pPr algn="l" rtl="0"/>
            <a:r>
              <a:rPr lang="no" sz="1000" b="0" i="0" u="none" spc="-20" baseline="0">
                <a:solidFill>
                  <a:srgbClr val="00618B"/>
                </a:solidFill>
              </a:rPr>
              <a:t>etter første </a:t>
            </a:r>
            <a:br>
              <a:rPr lang="no" sz="1000" spc="-20">
                <a:solidFill>
                  <a:srgbClr val="00618B"/>
                </a:solidFill>
              </a:rPr>
            </a:br>
            <a:r>
              <a:rPr lang="no" sz="1000" b="0" i="0" u="none" spc="-20" baseline="0">
                <a:solidFill>
                  <a:srgbClr val="00618B"/>
                </a:solidFill>
              </a:rPr>
              <a:t>symptomdebut</a:t>
            </a:r>
            <a:endParaRPr lang="no" sz="1000" spc="-20" dirty="0">
              <a:solidFill>
                <a:srgbClr val="00618B"/>
              </a:solidFill>
            </a:endParaRPr>
          </a:p>
        </p:txBody>
      </p:sp>
      <p:sp>
        <p:nvSpPr>
          <p:cNvPr id="139" name="TextBox 138">
            <a:extLst>
              <a:ext uri="{FF2B5EF4-FFF2-40B4-BE49-F238E27FC236}">
                <a16:creationId xmlns:a16="http://schemas.microsoft.com/office/drawing/2014/main" id="{2E28484A-EB3E-4725-8D72-53976774AECD}"/>
              </a:ext>
            </a:extLst>
          </p:cNvPr>
          <p:cNvSpPr txBox="1"/>
          <p:nvPr/>
        </p:nvSpPr>
        <p:spPr>
          <a:xfrm>
            <a:off x="2727929" y="5662205"/>
            <a:ext cx="2212407" cy="784830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l" rtl="0">
              <a:lnSpc>
                <a:spcPts val="1750"/>
              </a:lnSpc>
            </a:pPr>
            <a:r>
              <a:rPr lang="no" sz="1200" b="1" i="0" u="none" spc="-50" baseline="0" dirty="0">
                <a:solidFill>
                  <a:srgbClr val="E64734"/>
                </a:solidFill>
                <a:latin typeface="IBM Plex Sans" panose="020B0503050203000203" pitchFamily="34" charset="0"/>
                <a:ea typeface="IBM Plex Sans" panose="020B0503050203000203" pitchFamily="34" charset="0"/>
                <a:cs typeface="IBM Plex Sans" panose="020B0503050203000203" pitchFamily="34" charset="0"/>
                <a:sym typeface="IBM Plex Sans" panose="020B0503050203000203" pitchFamily="34" charset="0"/>
              </a:rPr>
              <a:t>AL-amyloidose er en sjelden sykdom, </a:t>
            </a:r>
            <a:r>
              <a:rPr lang="no" sz="1200" b="0" i="0" u="none" spc="-50" baseline="0" dirty="0">
                <a:solidFill>
                  <a:srgbClr val="00618B"/>
                </a:solidFill>
              </a:rPr>
              <a:t>noe som betyr at sykdomsbevisstheten er lav</a:t>
            </a:r>
            <a:endParaRPr lang="no" sz="1200" spc="-50" dirty="0">
              <a:solidFill>
                <a:srgbClr val="00618B"/>
              </a:solidFill>
            </a:endParaRPr>
          </a:p>
        </p:txBody>
      </p:sp>
      <p:sp>
        <p:nvSpPr>
          <p:cNvPr id="140" name="TextBox 139">
            <a:extLst>
              <a:ext uri="{FF2B5EF4-FFF2-40B4-BE49-F238E27FC236}">
                <a16:creationId xmlns:a16="http://schemas.microsoft.com/office/drawing/2014/main" id="{B9DDF6AB-C31C-4125-9866-DE79670197A3}"/>
              </a:ext>
            </a:extLst>
          </p:cNvPr>
          <p:cNvSpPr txBox="1"/>
          <p:nvPr/>
        </p:nvSpPr>
        <p:spPr>
          <a:xfrm>
            <a:off x="4845472" y="4924615"/>
            <a:ext cx="1676247" cy="1482457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l" rtl="0">
              <a:lnSpc>
                <a:spcPts val="1550"/>
              </a:lnSpc>
            </a:pPr>
            <a:r>
              <a:rPr lang="no" sz="1350" b="0" i="0" u="none" spc="-50" baseline="0" dirty="0">
                <a:solidFill>
                  <a:srgbClr val="00618B"/>
                </a:solidFill>
              </a:rPr>
              <a:t>Median</a:t>
            </a:r>
            <a:br>
              <a:rPr lang="no" sz="1350" spc="-50" dirty="0">
                <a:solidFill>
                  <a:srgbClr val="00618B"/>
                </a:solidFill>
              </a:rPr>
            </a:br>
            <a:r>
              <a:rPr lang="no" sz="1350" b="0" i="0" u="none" spc="-50" baseline="0" dirty="0">
                <a:solidFill>
                  <a:srgbClr val="00618B"/>
                </a:solidFill>
              </a:rPr>
              <a:t>tiden fra første konsultasjon til diagnose er</a:t>
            </a:r>
          </a:p>
          <a:p>
            <a:pPr algn="l" rtl="0"/>
            <a:r>
              <a:rPr lang="no" sz="2300" b="1" i="0" u="none" spc="-20" baseline="0" dirty="0">
                <a:solidFill>
                  <a:srgbClr val="E64734"/>
                </a:solidFill>
                <a:latin typeface="IBM Plex Sans" panose="020B0503050203000203" pitchFamily="34" charset="0"/>
                <a:ea typeface="IBM Plex Sans" panose="020B0503050203000203" pitchFamily="34" charset="0"/>
                <a:cs typeface="IBM Plex Sans" panose="020B0503050203000203" pitchFamily="34" charset="0"/>
                <a:sym typeface="IBM Plex Sans" panose="020B0503050203000203" pitchFamily="34" charset="0"/>
              </a:rPr>
              <a:t>441 dager</a:t>
            </a:r>
          </a:p>
          <a:p>
            <a:pPr algn="l" rtl="0"/>
            <a:r>
              <a:rPr lang="no" sz="700" b="0" i="0" u="none" spc="-50" baseline="0" dirty="0">
                <a:solidFill>
                  <a:srgbClr val="00618B"/>
                </a:solidFill>
              </a:rPr>
              <a:t>(ifølge en studie </a:t>
            </a:r>
          </a:p>
          <a:p>
            <a:pPr algn="l" rtl="0"/>
            <a:r>
              <a:rPr lang="no" sz="700" b="0" i="0" u="none" spc="-50" baseline="0" dirty="0">
                <a:solidFill>
                  <a:srgbClr val="00618B"/>
                </a:solidFill>
              </a:rPr>
              <a:t>i Nederland)</a:t>
            </a:r>
            <a:endParaRPr lang="no" sz="700" spc="-50" dirty="0">
              <a:solidFill>
                <a:srgbClr val="00618B"/>
              </a:solidFill>
            </a:endParaRPr>
          </a:p>
        </p:txBody>
      </p:sp>
      <p:sp>
        <p:nvSpPr>
          <p:cNvPr id="141" name="TextBox 140">
            <a:extLst>
              <a:ext uri="{FF2B5EF4-FFF2-40B4-BE49-F238E27FC236}">
                <a16:creationId xmlns:a16="http://schemas.microsoft.com/office/drawing/2014/main" id="{DCC1FB20-C22A-42FB-9C61-DD338B8CC2FC}"/>
              </a:ext>
            </a:extLst>
          </p:cNvPr>
          <p:cNvSpPr txBox="1"/>
          <p:nvPr/>
        </p:nvSpPr>
        <p:spPr>
          <a:xfrm>
            <a:off x="574800" y="7532430"/>
            <a:ext cx="2153127" cy="800219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l" rtl="0"/>
            <a:r>
              <a:rPr lang="no" sz="950" b="0" i="0" u="none" spc="-20" baseline="0" dirty="0">
                <a:solidFill>
                  <a:srgbClr val="00618B"/>
                </a:solidFill>
              </a:rPr>
              <a:t>AL-amyloidose blir ofte </a:t>
            </a:r>
          </a:p>
          <a:p>
            <a:pPr algn="l" rtl="0"/>
            <a:r>
              <a:rPr lang="no" sz="950" b="0" i="0" u="none" spc="-20" baseline="0" dirty="0">
                <a:solidFill>
                  <a:srgbClr val="00618B"/>
                </a:solidFill>
              </a:rPr>
              <a:t>ikke diagnostisert eller gjenkjent før </a:t>
            </a:r>
          </a:p>
          <a:p>
            <a:pPr algn="l" rtl="0"/>
            <a:r>
              <a:rPr lang="no" sz="1350" b="1" i="0" u="none" spc="-20" baseline="0" dirty="0">
                <a:solidFill>
                  <a:srgbClr val="E64734"/>
                </a:solidFill>
                <a:latin typeface="IBM Plex Sans" panose="020B0503050203000203" pitchFamily="34" charset="0"/>
                <a:ea typeface="IBM Plex Sans" panose="020B0503050203000203" pitchFamily="34" charset="0"/>
                <a:cs typeface="IBM Plex Sans" panose="020B0503050203000203" pitchFamily="34" charset="0"/>
                <a:sym typeface="IBM Plex Sans" panose="020B0503050203000203" pitchFamily="34" charset="0"/>
              </a:rPr>
              <a:t>det har oppstått irreversibel organskade</a:t>
            </a:r>
            <a:endParaRPr lang="no" sz="1350" b="1" spc="-20" dirty="0">
              <a:solidFill>
                <a:srgbClr val="E64734"/>
              </a:solidFill>
              <a:latin typeface="IBM Plex Sans" panose="020B0503050203000203" pitchFamily="34" charset="0"/>
            </a:endParaRPr>
          </a:p>
        </p:txBody>
      </p:sp>
      <p:sp>
        <p:nvSpPr>
          <p:cNvPr id="142" name="TextBox 141">
            <a:extLst>
              <a:ext uri="{FF2B5EF4-FFF2-40B4-BE49-F238E27FC236}">
                <a16:creationId xmlns:a16="http://schemas.microsoft.com/office/drawing/2014/main" id="{EC0C3741-32AF-4312-A01A-8D5ACAEAC5F1}"/>
              </a:ext>
            </a:extLst>
          </p:cNvPr>
          <p:cNvSpPr txBox="1"/>
          <p:nvPr/>
        </p:nvSpPr>
        <p:spPr>
          <a:xfrm>
            <a:off x="2727928" y="6568735"/>
            <a:ext cx="1553487" cy="1785104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l" rtl="0">
              <a:lnSpc>
                <a:spcPts val="1200"/>
              </a:lnSpc>
            </a:pPr>
            <a:r>
              <a:rPr lang="no" sz="1000" b="0" i="0" u="none" spc="-20" baseline="0" dirty="0">
                <a:solidFill>
                  <a:srgbClr val="00618B"/>
                </a:solidFill>
              </a:rPr>
              <a:t>Symptomer på </a:t>
            </a:r>
          </a:p>
          <a:p>
            <a:pPr algn="l" rtl="0">
              <a:lnSpc>
                <a:spcPts val="1200"/>
              </a:lnSpc>
            </a:pPr>
            <a:r>
              <a:rPr lang="no" sz="1000" b="0" i="0" u="none" spc="-20" baseline="0" dirty="0">
                <a:solidFill>
                  <a:srgbClr val="00618B"/>
                </a:solidFill>
              </a:rPr>
              <a:t>AL-amyloidose utvikler seg ofte langsomt, </a:t>
            </a:r>
          </a:p>
          <a:p>
            <a:pPr algn="l" rtl="0">
              <a:lnSpc>
                <a:spcPts val="1200"/>
              </a:lnSpc>
            </a:pPr>
            <a:r>
              <a:rPr lang="no" sz="1000" b="0" i="0" u="none" spc="-20" baseline="0" dirty="0">
                <a:solidFill>
                  <a:srgbClr val="00618B"/>
                </a:solidFill>
              </a:rPr>
              <a:t>er uspesifikke, </a:t>
            </a:r>
            <a:br>
              <a:rPr lang="no" sz="1000" spc="-20" dirty="0">
                <a:solidFill>
                  <a:srgbClr val="00618B"/>
                </a:solidFill>
              </a:rPr>
            </a:br>
            <a:r>
              <a:rPr lang="no" sz="1000" b="0" i="0" u="none" spc="-20" baseline="0" dirty="0">
                <a:solidFill>
                  <a:srgbClr val="00618B"/>
                </a:solidFill>
              </a:rPr>
              <a:t>varierer mye og kan </a:t>
            </a:r>
            <a:br>
              <a:rPr lang="no" sz="1000" spc="-20" dirty="0">
                <a:solidFill>
                  <a:srgbClr val="00618B"/>
                </a:solidFill>
              </a:rPr>
            </a:br>
            <a:r>
              <a:rPr lang="no" sz="1000" b="0" i="0" u="none" spc="-20" baseline="0" dirty="0">
                <a:solidFill>
                  <a:srgbClr val="00618B"/>
                </a:solidFill>
              </a:rPr>
              <a:t>forekomme hvor som helst i </a:t>
            </a:r>
            <a:br>
              <a:rPr lang="no" sz="1000" spc="-20" dirty="0">
                <a:solidFill>
                  <a:srgbClr val="00618B"/>
                </a:solidFill>
              </a:rPr>
            </a:br>
            <a:r>
              <a:rPr lang="no" sz="1000" b="0" i="0" u="none" spc="-20" baseline="0" dirty="0">
                <a:solidFill>
                  <a:srgbClr val="00618B"/>
                </a:solidFill>
              </a:rPr>
              <a:t>kroppen (unntatt </a:t>
            </a:r>
            <a:br>
              <a:rPr lang="no" sz="1000" spc="-20" dirty="0">
                <a:solidFill>
                  <a:srgbClr val="00618B"/>
                </a:solidFill>
              </a:rPr>
            </a:br>
            <a:r>
              <a:rPr lang="no" sz="1000" b="0" i="0" u="none" spc="-20" baseline="0" dirty="0">
                <a:solidFill>
                  <a:srgbClr val="00618B"/>
                </a:solidFill>
              </a:rPr>
              <a:t>hjernen), </a:t>
            </a:r>
            <a:r>
              <a:rPr lang="no" sz="1000" b="1" i="0" u="none" spc="-20" baseline="0" dirty="0">
                <a:solidFill>
                  <a:srgbClr val="E64734"/>
                </a:solidFill>
                <a:latin typeface="IBM Plex Sans" panose="020B0503050203000203" pitchFamily="34" charset="0"/>
                <a:ea typeface="IBM Plex Sans" panose="020B0503050203000203" pitchFamily="34" charset="0"/>
                <a:cs typeface="IBM Plex Sans" panose="020B0503050203000203" pitchFamily="34" charset="0"/>
                <a:sym typeface="IBM Plex Sans" panose="020B0503050203000203" pitchFamily="34" charset="0"/>
              </a:rPr>
              <a:t>noe som gjør det enkelt å mistenke en vanligere lidelse</a:t>
            </a:r>
            <a:endParaRPr lang="no" sz="1000" b="1" spc="-20" dirty="0">
              <a:solidFill>
                <a:srgbClr val="E64734"/>
              </a:solidFill>
              <a:latin typeface="IBM Plex Sans" panose="020B0503050203000203" pitchFamily="34" charset="0"/>
            </a:endParaRPr>
          </a:p>
        </p:txBody>
      </p:sp>
      <p:sp>
        <p:nvSpPr>
          <p:cNvPr id="143" name="TextBox 142">
            <a:extLst>
              <a:ext uri="{FF2B5EF4-FFF2-40B4-BE49-F238E27FC236}">
                <a16:creationId xmlns:a16="http://schemas.microsoft.com/office/drawing/2014/main" id="{9B4A7B61-6951-458D-A569-68973FA1D71B}"/>
              </a:ext>
            </a:extLst>
          </p:cNvPr>
          <p:cNvSpPr txBox="1"/>
          <p:nvPr/>
        </p:nvSpPr>
        <p:spPr>
          <a:xfrm>
            <a:off x="4885248" y="7201570"/>
            <a:ext cx="1693350" cy="1131079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l" rtl="0">
              <a:lnSpc>
                <a:spcPts val="1200"/>
              </a:lnSpc>
            </a:pPr>
            <a:r>
              <a:rPr lang="no" sz="1100" b="0" i="0" u="none" spc="-20" baseline="0">
                <a:solidFill>
                  <a:srgbClr val="00618B"/>
                </a:solidFill>
              </a:rPr>
              <a:t>Tidlig diagnose </a:t>
            </a:r>
          </a:p>
          <a:p>
            <a:pPr algn="l" rtl="0">
              <a:lnSpc>
                <a:spcPts val="1200"/>
              </a:lnSpc>
            </a:pPr>
            <a:r>
              <a:rPr lang="no" sz="1100" b="0" i="0" u="none" spc="-20" baseline="0">
                <a:solidFill>
                  <a:srgbClr val="00618B"/>
                </a:solidFill>
              </a:rPr>
              <a:t>AL-amyloidose </a:t>
            </a:r>
          </a:p>
          <a:p>
            <a:pPr algn="l" rtl="0">
              <a:lnSpc>
                <a:spcPts val="1200"/>
              </a:lnSpc>
            </a:pPr>
            <a:r>
              <a:rPr lang="no" sz="1100" b="0" i="0" u="none" spc="-20" baseline="0">
                <a:solidFill>
                  <a:srgbClr val="00618B"/>
                </a:solidFill>
              </a:rPr>
              <a:t>gjør det mulig med </a:t>
            </a:r>
          </a:p>
          <a:p>
            <a:pPr algn="l" rtl="0">
              <a:lnSpc>
                <a:spcPts val="1500"/>
              </a:lnSpc>
            </a:pPr>
            <a:r>
              <a:rPr lang="no" sz="1300" b="1" i="0" u="none" spc="-50" baseline="0">
                <a:solidFill>
                  <a:srgbClr val="E64734"/>
                </a:solidFill>
                <a:latin typeface="IBM Plex Sans" panose="020B0503050203000203" pitchFamily="34" charset="0"/>
                <a:ea typeface="IBM Plex Sans" panose="020B0503050203000203" pitchFamily="34" charset="0"/>
                <a:cs typeface="IBM Plex Sans" panose="020B0503050203000203" pitchFamily="34" charset="0"/>
                <a:sym typeface="IBM Plex Sans" panose="020B0503050203000203" pitchFamily="34" charset="0"/>
              </a:rPr>
              <a:t>tidligere behandling </a:t>
            </a:r>
            <a:br>
              <a:rPr lang="no" sz="1300" b="1" spc="-50">
                <a:solidFill>
                  <a:srgbClr val="E64734"/>
                </a:solidFill>
                <a:latin typeface="IBM Plex Sans" panose="020B0503050203000203" pitchFamily="34" charset="0"/>
              </a:rPr>
            </a:br>
            <a:r>
              <a:rPr lang="no" sz="1300" b="1" i="0" u="none" spc="-50" baseline="0">
                <a:solidFill>
                  <a:srgbClr val="E64734"/>
                </a:solidFill>
                <a:latin typeface="IBM Plex Sans" panose="020B0503050203000203" pitchFamily="34" charset="0"/>
                <a:ea typeface="IBM Plex Sans" panose="020B0503050203000203" pitchFamily="34" charset="0"/>
                <a:cs typeface="IBM Plex Sans" panose="020B0503050203000203" pitchFamily="34" charset="0"/>
                <a:sym typeface="IBM Plex Sans" panose="020B0503050203000203" pitchFamily="34" charset="0"/>
              </a:rPr>
              <a:t>og hindrer ytterligere </a:t>
            </a:r>
            <a:br>
              <a:rPr lang="no" sz="1300" b="1" spc="-50">
                <a:solidFill>
                  <a:srgbClr val="E64734"/>
                </a:solidFill>
                <a:latin typeface="IBM Plex Sans" panose="020B0503050203000203" pitchFamily="34" charset="0"/>
              </a:rPr>
            </a:br>
            <a:r>
              <a:rPr lang="no" sz="1300" b="1" i="0" u="none" spc="-50" baseline="0">
                <a:solidFill>
                  <a:srgbClr val="E64734"/>
                </a:solidFill>
                <a:latin typeface="IBM Plex Sans" panose="020B0503050203000203" pitchFamily="34" charset="0"/>
                <a:ea typeface="IBM Plex Sans" panose="020B0503050203000203" pitchFamily="34" charset="0"/>
                <a:cs typeface="IBM Plex Sans" panose="020B0503050203000203" pitchFamily="34" charset="0"/>
                <a:sym typeface="IBM Plex Sans" panose="020B0503050203000203" pitchFamily="34" charset="0"/>
              </a:rPr>
              <a:t>organskader</a:t>
            </a:r>
            <a:endParaRPr lang="no" sz="1300" b="1" spc="-50" dirty="0">
              <a:solidFill>
                <a:srgbClr val="E64734"/>
              </a:solidFill>
              <a:latin typeface="IBM Plex Sans" panose="020B0503050203000203" pitchFamily="34" charset="0"/>
            </a:endParaRPr>
          </a:p>
        </p:txBody>
      </p:sp>
      <p:sp>
        <p:nvSpPr>
          <p:cNvPr id="144" name="TextBox 143">
            <a:extLst>
              <a:ext uri="{FF2B5EF4-FFF2-40B4-BE49-F238E27FC236}">
                <a16:creationId xmlns:a16="http://schemas.microsoft.com/office/drawing/2014/main" id="{9ADD7A29-325F-416C-8DD2-426C090A5978}"/>
              </a:ext>
            </a:extLst>
          </p:cNvPr>
          <p:cNvSpPr txBox="1"/>
          <p:nvPr/>
        </p:nvSpPr>
        <p:spPr>
          <a:xfrm>
            <a:off x="580527" y="8679316"/>
            <a:ext cx="1966902" cy="1323439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l" rtl="0">
              <a:lnSpc>
                <a:spcPts val="1600"/>
              </a:lnSpc>
            </a:pPr>
            <a:r>
              <a:rPr lang="no" sz="1400" b="0" i="0" u="none" spc="-20" baseline="0">
                <a:solidFill>
                  <a:srgbClr val="00618B"/>
                </a:solidFill>
              </a:rPr>
              <a:t>Tidligere diagnostise kan </a:t>
            </a:r>
          </a:p>
          <a:p>
            <a:pPr algn="l" rtl="0">
              <a:lnSpc>
                <a:spcPts val="1600"/>
              </a:lnSpc>
            </a:pPr>
            <a:r>
              <a:rPr lang="no" sz="1400" b="1" i="0" u="none" spc="-30" baseline="0">
                <a:solidFill>
                  <a:srgbClr val="E64734"/>
                </a:solidFill>
                <a:latin typeface="IBM Plex Sans" panose="020B0503050203000203" pitchFamily="34" charset="0"/>
                <a:ea typeface="IBM Plex Sans" panose="020B0503050203000203" pitchFamily="34" charset="0"/>
                <a:cs typeface="IBM Plex Sans" panose="020B0503050203000203" pitchFamily="34" charset="0"/>
                <a:sym typeface="IBM Plex Sans" panose="020B0503050203000203" pitchFamily="34" charset="0"/>
              </a:rPr>
              <a:t>forbedre overlevelse, livskvalitet og følelsesmessig velvære for AL-amyloidosepasienter</a:t>
            </a:r>
            <a:endParaRPr lang="no" sz="1400" b="1" spc="-30" dirty="0">
              <a:solidFill>
                <a:srgbClr val="E64734"/>
              </a:solidFill>
              <a:latin typeface="IBM Plex Sans" panose="020B0503050203000203" pitchFamily="34" charset="0"/>
            </a:endParaRPr>
          </a:p>
        </p:txBody>
      </p:sp>
      <p:cxnSp>
        <p:nvCxnSpPr>
          <p:cNvPr id="68" name="Straight Connector 67">
            <a:extLst>
              <a:ext uri="{FF2B5EF4-FFF2-40B4-BE49-F238E27FC236}">
                <a16:creationId xmlns:a16="http://schemas.microsoft.com/office/drawing/2014/main" id="{B45B7059-9384-4789-B26B-06C0483D400A}"/>
              </a:ext>
            </a:extLst>
          </p:cNvPr>
          <p:cNvCxnSpPr>
            <a:cxnSpLocks/>
          </p:cNvCxnSpPr>
          <p:nvPr/>
        </p:nvCxnSpPr>
        <p:spPr>
          <a:xfrm>
            <a:off x="665052" y="4573098"/>
            <a:ext cx="1936081" cy="0"/>
          </a:xfrm>
          <a:prstGeom prst="line">
            <a:avLst/>
          </a:prstGeom>
          <a:ln w="12700">
            <a:solidFill>
              <a:srgbClr val="00618B">
                <a:alpha val="20000"/>
              </a:srgbClr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145" name="Straight Connector 144">
            <a:extLst>
              <a:ext uri="{FF2B5EF4-FFF2-40B4-BE49-F238E27FC236}">
                <a16:creationId xmlns:a16="http://schemas.microsoft.com/office/drawing/2014/main" id="{83E82D8C-4295-4903-8EA0-7EAB5B810644}"/>
              </a:ext>
            </a:extLst>
          </p:cNvPr>
          <p:cNvCxnSpPr>
            <a:cxnSpLocks/>
          </p:cNvCxnSpPr>
          <p:nvPr/>
        </p:nvCxnSpPr>
        <p:spPr>
          <a:xfrm>
            <a:off x="2792302" y="4573098"/>
            <a:ext cx="1936081" cy="0"/>
          </a:xfrm>
          <a:prstGeom prst="line">
            <a:avLst/>
          </a:prstGeom>
          <a:ln w="12700">
            <a:solidFill>
              <a:srgbClr val="00618B">
                <a:alpha val="20000"/>
              </a:srgbClr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146" name="Straight Connector 145">
            <a:extLst>
              <a:ext uri="{FF2B5EF4-FFF2-40B4-BE49-F238E27FC236}">
                <a16:creationId xmlns:a16="http://schemas.microsoft.com/office/drawing/2014/main" id="{D70F9524-7147-45B5-BFE9-88AF32C620BC}"/>
              </a:ext>
            </a:extLst>
          </p:cNvPr>
          <p:cNvCxnSpPr>
            <a:cxnSpLocks/>
          </p:cNvCxnSpPr>
          <p:nvPr/>
        </p:nvCxnSpPr>
        <p:spPr>
          <a:xfrm>
            <a:off x="4964002" y="4573098"/>
            <a:ext cx="1936081" cy="0"/>
          </a:xfrm>
          <a:prstGeom prst="line">
            <a:avLst/>
          </a:prstGeom>
          <a:ln w="12700">
            <a:solidFill>
              <a:srgbClr val="00618B">
                <a:alpha val="20000"/>
              </a:srgbClr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148" name="Straight Connector 147">
            <a:extLst>
              <a:ext uri="{FF2B5EF4-FFF2-40B4-BE49-F238E27FC236}">
                <a16:creationId xmlns:a16="http://schemas.microsoft.com/office/drawing/2014/main" id="{530BFDEC-2A01-4557-8896-2F34EF30200E}"/>
              </a:ext>
            </a:extLst>
          </p:cNvPr>
          <p:cNvCxnSpPr>
            <a:cxnSpLocks/>
          </p:cNvCxnSpPr>
          <p:nvPr/>
        </p:nvCxnSpPr>
        <p:spPr>
          <a:xfrm>
            <a:off x="665052" y="6459048"/>
            <a:ext cx="1936081" cy="0"/>
          </a:xfrm>
          <a:prstGeom prst="line">
            <a:avLst/>
          </a:prstGeom>
          <a:ln w="12700">
            <a:solidFill>
              <a:srgbClr val="00618B">
                <a:alpha val="20000"/>
              </a:srgbClr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149" name="Straight Connector 148">
            <a:extLst>
              <a:ext uri="{FF2B5EF4-FFF2-40B4-BE49-F238E27FC236}">
                <a16:creationId xmlns:a16="http://schemas.microsoft.com/office/drawing/2014/main" id="{B98B71EB-744F-4BFF-B2F3-A9FA45C2B0D8}"/>
              </a:ext>
            </a:extLst>
          </p:cNvPr>
          <p:cNvCxnSpPr>
            <a:cxnSpLocks/>
          </p:cNvCxnSpPr>
          <p:nvPr/>
        </p:nvCxnSpPr>
        <p:spPr>
          <a:xfrm>
            <a:off x="2792302" y="6459048"/>
            <a:ext cx="1936081" cy="0"/>
          </a:xfrm>
          <a:prstGeom prst="line">
            <a:avLst/>
          </a:prstGeom>
          <a:ln w="12700">
            <a:solidFill>
              <a:srgbClr val="00618B">
                <a:alpha val="20000"/>
              </a:srgbClr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150" name="Straight Connector 149">
            <a:extLst>
              <a:ext uri="{FF2B5EF4-FFF2-40B4-BE49-F238E27FC236}">
                <a16:creationId xmlns:a16="http://schemas.microsoft.com/office/drawing/2014/main" id="{8C316ABC-9A21-498C-9CCD-C80130ADC92F}"/>
              </a:ext>
            </a:extLst>
          </p:cNvPr>
          <p:cNvCxnSpPr>
            <a:cxnSpLocks/>
          </p:cNvCxnSpPr>
          <p:nvPr/>
        </p:nvCxnSpPr>
        <p:spPr>
          <a:xfrm>
            <a:off x="4964002" y="6459048"/>
            <a:ext cx="1936081" cy="0"/>
          </a:xfrm>
          <a:prstGeom prst="line">
            <a:avLst/>
          </a:prstGeom>
          <a:ln w="12700">
            <a:solidFill>
              <a:srgbClr val="00618B">
                <a:alpha val="20000"/>
              </a:srgbClr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156" name="Straight Connector 155">
            <a:extLst>
              <a:ext uri="{FF2B5EF4-FFF2-40B4-BE49-F238E27FC236}">
                <a16:creationId xmlns:a16="http://schemas.microsoft.com/office/drawing/2014/main" id="{324F0465-6210-4A63-AD1E-2630203CA1C6}"/>
              </a:ext>
            </a:extLst>
          </p:cNvPr>
          <p:cNvCxnSpPr>
            <a:cxnSpLocks/>
          </p:cNvCxnSpPr>
          <p:nvPr/>
        </p:nvCxnSpPr>
        <p:spPr>
          <a:xfrm>
            <a:off x="665052" y="8338648"/>
            <a:ext cx="1936081" cy="0"/>
          </a:xfrm>
          <a:prstGeom prst="line">
            <a:avLst/>
          </a:prstGeom>
          <a:ln w="12700">
            <a:solidFill>
              <a:srgbClr val="00618B">
                <a:alpha val="20000"/>
              </a:srgbClr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157" name="Straight Connector 156">
            <a:extLst>
              <a:ext uri="{FF2B5EF4-FFF2-40B4-BE49-F238E27FC236}">
                <a16:creationId xmlns:a16="http://schemas.microsoft.com/office/drawing/2014/main" id="{38615762-1352-4D51-AAF1-F120DA202F80}"/>
              </a:ext>
            </a:extLst>
          </p:cNvPr>
          <p:cNvCxnSpPr>
            <a:cxnSpLocks/>
          </p:cNvCxnSpPr>
          <p:nvPr/>
        </p:nvCxnSpPr>
        <p:spPr>
          <a:xfrm>
            <a:off x="2792302" y="8338648"/>
            <a:ext cx="1936081" cy="0"/>
          </a:xfrm>
          <a:prstGeom prst="line">
            <a:avLst/>
          </a:prstGeom>
          <a:ln w="12700">
            <a:solidFill>
              <a:srgbClr val="00618B">
                <a:alpha val="20000"/>
              </a:srgbClr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158" name="Straight Connector 157">
            <a:extLst>
              <a:ext uri="{FF2B5EF4-FFF2-40B4-BE49-F238E27FC236}">
                <a16:creationId xmlns:a16="http://schemas.microsoft.com/office/drawing/2014/main" id="{701F9212-AE5A-4860-91CE-156A2C5067D3}"/>
              </a:ext>
            </a:extLst>
          </p:cNvPr>
          <p:cNvCxnSpPr>
            <a:cxnSpLocks/>
          </p:cNvCxnSpPr>
          <p:nvPr/>
        </p:nvCxnSpPr>
        <p:spPr>
          <a:xfrm>
            <a:off x="4964002" y="8338648"/>
            <a:ext cx="1936081" cy="0"/>
          </a:xfrm>
          <a:prstGeom prst="line">
            <a:avLst/>
          </a:prstGeom>
          <a:ln w="12700">
            <a:solidFill>
              <a:srgbClr val="00618B">
                <a:alpha val="20000"/>
              </a:srgbClr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pic>
        <p:nvPicPr>
          <p:cNvPr id="30" name="Picture 29" descr="A picture containing text, light&#10;&#10;Description automatically generated">
            <a:extLst>
              <a:ext uri="{FF2B5EF4-FFF2-40B4-BE49-F238E27FC236}">
                <a16:creationId xmlns:a16="http://schemas.microsoft.com/office/drawing/2014/main" id="{B5506AD1-5B83-4A42-A420-FFC97A06D7D0}"/>
              </a:ext>
            </a:extLst>
          </p:cNvPr>
          <p:cNvPicPr>
            <a:picLocks noChangeAspect="1"/>
          </p:cNvPicPr>
          <p:nvPr/>
        </p:nvPicPr>
        <p:blipFill>
          <a:blip r:embed="rId16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4023469" y="6545429"/>
            <a:ext cx="822962" cy="1953772"/>
          </a:xfrm>
          <a:prstGeom prst="rect">
            <a:avLst/>
          </a:prstGeom>
        </p:spPr>
      </p:pic>
      <p:pic>
        <p:nvPicPr>
          <p:cNvPr id="15" name="Picture 14" descr="Icon&#10;&#10;Description automatically generated">
            <a:extLst>
              <a:ext uri="{FF2B5EF4-FFF2-40B4-BE49-F238E27FC236}">
                <a16:creationId xmlns:a16="http://schemas.microsoft.com/office/drawing/2014/main" id="{0792589A-F6C7-4C90-B816-9E46A5D7F6FF}"/>
              </a:ext>
            </a:extLst>
          </p:cNvPr>
          <p:cNvPicPr>
            <a:picLocks noChangeAspect="1"/>
          </p:cNvPicPr>
          <p:nvPr/>
        </p:nvPicPr>
        <p:blipFill>
          <a:blip r:embed="rId17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2601133" y="2628980"/>
            <a:ext cx="1185674" cy="2084836"/>
          </a:xfrm>
          <a:prstGeom prst="rect">
            <a:avLst/>
          </a:prstGeom>
        </p:spPr>
      </p:pic>
      <p:pic>
        <p:nvPicPr>
          <p:cNvPr id="45" name="Picture 44" descr="Icon&#10;&#10;Description automatically generated">
            <a:extLst>
              <a:ext uri="{FF2B5EF4-FFF2-40B4-BE49-F238E27FC236}">
                <a16:creationId xmlns:a16="http://schemas.microsoft.com/office/drawing/2014/main" id="{8F02ECD1-D262-41D7-9C4C-1608EA73F92D}"/>
              </a:ext>
            </a:extLst>
          </p:cNvPr>
          <p:cNvPicPr>
            <a:picLocks noChangeAspect="1"/>
          </p:cNvPicPr>
          <p:nvPr/>
        </p:nvPicPr>
        <p:blipFill>
          <a:blip r:embed="rId18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5745173" y="4508004"/>
            <a:ext cx="1286259" cy="1847092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339966677"/>
      </p:ext>
    </p:extLst>
  </p:cSld>
  <p:clrMapOvr>
    <a:masterClrMapping/>
  </p:clrMapOvr>
</p:sld>
</file>

<file path=ppt/tags/tag1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ARTICULATE_PROJECT_OPEN" val="0"/>
</p:tagLst>
</file>

<file path=ppt/theme/theme1.xml><?xml version="1.0" encoding="utf-8"?>
<a:theme xmlns:a="http://schemas.openxmlformats.org/drawingml/2006/main" name="Office Theme">
  <a:themeElements>
    <a:clrScheme name="Office Them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4472C4"/>
      </a:accent1>
      <a:accent2>
        <a:srgbClr val="ED7D31"/>
      </a:accent2>
      <a:accent3>
        <a:srgbClr val="A5A5A5"/>
      </a:accent3>
      <a:accent4>
        <a:srgbClr val="FFC000"/>
      </a:accent4>
      <a:accent5>
        <a:srgbClr val="5B9BD5"/>
      </a:accent5>
      <a:accent6>
        <a:srgbClr val="70AD47"/>
      </a:accent6>
      <a:hlink>
        <a:srgbClr val="0563C1"/>
      </a:hlink>
      <a:folHlink>
        <a:srgbClr val="954F72"/>
      </a:folHlink>
    </a:clrScheme>
    <a:fontScheme name="MPe Fonts">
      <a:majorFont>
        <a:latin typeface="IBM Plex Sans Condensed SemiBol"/>
        <a:ea typeface=""/>
        <a:cs typeface=""/>
      </a:majorFont>
      <a:minorFont>
        <a:latin typeface="IBM Plex Sans Light"/>
        <a:ea typeface=""/>
        <a:cs typeface=""/>
      </a:minorFont>
    </a:fontScheme>
    <a:fmtScheme name="Office Them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emplate>Office Theme</Template>
  <TotalTime>0</TotalTime>
  <Words>184</Words>
  <Application>Microsoft Office PowerPoint</Application>
  <PresentationFormat>Benutzerdefiniert</PresentationFormat>
  <Paragraphs>36</Paragraphs>
  <Slides>1</Slides>
  <Notes>0</Notes>
  <HiddenSlides>0</HiddenSlides>
  <MMClips>0</MMClips>
  <ScaleCrop>false</ScaleCrop>
  <HeadingPairs>
    <vt:vector size="6" baseType="variant">
      <vt:variant>
        <vt:lpstr>Verwendete Schriftarten</vt:lpstr>
      </vt:variant>
      <vt:variant>
        <vt:i4>4</vt:i4>
      </vt:variant>
      <vt:variant>
        <vt:lpstr>Design</vt:lpstr>
      </vt:variant>
      <vt:variant>
        <vt:i4>1</vt:i4>
      </vt:variant>
      <vt:variant>
        <vt:lpstr>Folientitel</vt:lpstr>
      </vt:variant>
      <vt:variant>
        <vt:i4>1</vt:i4>
      </vt:variant>
    </vt:vector>
  </HeadingPairs>
  <TitlesOfParts>
    <vt:vector size="6" baseType="lpstr">
      <vt:lpstr>IBM Plex Sans</vt:lpstr>
      <vt:lpstr>Arial</vt:lpstr>
      <vt:lpstr>IBM Plex Sans Condensed SemiBol</vt:lpstr>
      <vt:lpstr>IBM Plex Sans Light</vt:lpstr>
      <vt:lpstr>Office Theme</vt:lpstr>
      <vt:lpstr>PowerPoint-Präsentation</vt:lpstr>
    </vt:vector>
  </TitlesOfParts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PowerPoint Presentation</dc:title>
  <dc:creator>Studio Omnia</dc:creator>
  <cp:lastModifiedBy>Lucia Garcia</cp:lastModifiedBy>
  <cp:revision>17</cp:revision>
  <dcterms:created xsi:type="dcterms:W3CDTF">2021-10-21T09:19:19Z</dcterms:created>
  <dcterms:modified xsi:type="dcterms:W3CDTF">2021-11-08T16:33:45Z</dcterms:modified>
</cp:coreProperties>
</file>