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AMYLOÏDOSE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MYELOOM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nl-nl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MYELOOM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nl-nl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KANKER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l-nl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AMYLOÏDOSE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nl-nl" sz="1400" b="0" i="0" u="none" spc="-40" baseline="0">
                <a:solidFill>
                  <a:srgbClr val="01618B"/>
                </a:solidFill>
              </a:rPr>
              <a:t>AL amyloïdose </a:t>
            </a:r>
          </a:p>
          <a:p>
            <a:pPr algn="l" rtl="0">
              <a:lnSpc>
                <a:spcPts val="1600"/>
              </a:lnSpc>
            </a:pPr>
            <a:r>
              <a:rPr lang="nl-nl" sz="1400" b="0" i="0" u="none" spc="-40" baseline="0">
                <a:solidFill>
                  <a:srgbClr val="01618B"/>
                </a:solidFill>
              </a:rPr>
              <a:t>en myeloom </a:t>
            </a:r>
          </a:p>
          <a:p>
            <a:pPr algn="l" rtl="0">
              <a:lnSpc>
                <a:spcPts val="1600"/>
              </a:lnSpc>
            </a:pPr>
            <a:r>
              <a:rPr lang="nl-nl" sz="1400" b="0" i="0" u="none" spc="-40" baseline="0">
                <a:solidFill>
                  <a:srgbClr val="01618B"/>
                </a:solidFill>
              </a:rPr>
              <a:t>zijn beide het gevolg van</a:t>
            </a:r>
          </a:p>
          <a:p>
            <a:pPr algn="l" rtl="0">
              <a:lnSpc>
                <a:spcPts val="2100"/>
              </a:lnSpc>
            </a:pPr>
            <a:r>
              <a:rPr lang="nl-nl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afwijkingen </a:t>
            </a:r>
          </a:p>
          <a:p>
            <a:pPr algn="l" rtl="0">
              <a:lnSpc>
                <a:spcPts val="2100"/>
              </a:lnSpc>
            </a:pPr>
            <a:r>
              <a:rPr lang="nl-nl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van de plasma- </a:t>
            </a:r>
          </a:p>
          <a:p>
            <a:pPr algn="l" rtl="0">
              <a:lnSpc>
                <a:spcPts val="2100"/>
              </a:lnSpc>
            </a:pPr>
            <a:r>
              <a:rPr lang="nl-nl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cellen in het beenmerg</a:t>
            </a:r>
            <a:r>
              <a:rPr lang="nl-nl" sz="1400" b="0" i="0" u="none" spc="-40" baseline="0">
                <a:solidFill>
                  <a:srgbClr val="E64734"/>
                </a:solidFill>
              </a:rPr>
              <a:t>. </a:t>
            </a:r>
            <a:endParaRPr lang="nl-nl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913151" y="3463590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nl-nl" sz="1600" b="0" i="0" u="none" spc="-40" baseline="0" dirty="0">
                <a:solidFill>
                  <a:srgbClr val="01618B"/>
                </a:solidFill>
              </a:rPr>
              <a:t>Myeloom </a:t>
            </a:r>
            <a:r>
              <a:rPr lang="nl-nl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is een vorm van kanker</a:t>
            </a:r>
            <a:r>
              <a:rPr lang="nl-nl" sz="1600" b="0" i="0" u="none" spc="-40" baseline="0" dirty="0">
                <a:solidFill>
                  <a:srgbClr val="01618B"/>
                </a:solidFill>
              </a:rPr>
              <a:t>, maar </a:t>
            </a:r>
          </a:p>
          <a:p>
            <a:pPr algn="l" rtl="0">
              <a:lnSpc>
                <a:spcPts val="1920"/>
              </a:lnSpc>
            </a:pPr>
            <a:r>
              <a:rPr lang="nl-nl" sz="1600" b="0" i="0" u="none" spc="-40" baseline="0" dirty="0">
                <a:solidFill>
                  <a:srgbClr val="01618B"/>
                </a:solidFill>
              </a:rPr>
              <a:t>AL amyloïdose is dat </a:t>
            </a:r>
            <a:r>
              <a:rPr lang="nl-nl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niet</a:t>
            </a:r>
            <a:r>
              <a:rPr lang="nl-nl" sz="1600" b="0" i="0" u="none" spc="-40" baseline="0" dirty="0">
                <a:solidFill>
                  <a:srgbClr val="01618B"/>
                </a:solidFill>
              </a:rPr>
              <a:t>.</a:t>
            </a:r>
            <a:endParaRPr lang="nl-nl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nl-nl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l" rtl="0">
              <a:lnSpc>
                <a:spcPts val="2000"/>
              </a:lnSpc>
            </a:pPr>
            <a:r>
              <a:rPr lang="nl-nl" b="0" i="0" u="none" spc="-40" baseline="0">
                <a:solidFill>
                  <a:srgbClr val="01618B"/>
                </a:solidFill>
              </a:rPr>
              <a:t>van de patiënten </a:t>
            </a:r>
            <a:br>
              <a:rPr lang="nl-nl" spc="-40">
                <a:solidFill>
                  <a:srgbClr val="01618B"/>
                </a:solidFill>
              </a:rPr>
            </a:br>
            <a:r>
              <a:rPr lang="nl-nl" b="0" i="0" u="none" spc="-40" baseline="0">
                <a:solidFill>
                  <a:srgbClr val="01618B"/>
                </a:solidFill>
              </a:rPr>
              <a:t>met myeloom </a:t>
            </a:r>
            <a:br>
              <a:rPr lang="nl-nl" spc="-40">
                <a:solidFill>
                  <a:srgbClr val="01618B"/>
                </a:solidFill>
              </a:rPr>
            </a:br>
            <a:r>
              <a:rPr lang="nl-nl" b="0" i="0" u="none" spc="-40" baseline="0">
                <a:solidFill>
                  <a:srgbClr val="01618B"/>
                </a:solidFill>
              </a:rPr>
              <a:t>kan </a:t>
            </a:r>
          </a:p>
          <a:p>
            <a:pPr algn="l" rtl="0">
              <a:lnSpc>
                <a:spcPts val="2000"/>
              </a:lnSpc>
            </a:pPr>
            <a:r>
              <a:rPr lang="nl-n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symptomatische </a:t>
            </a:r>
          </a:p>
          <a:p>
            <a:pPr algn="l" rtl="0">
              <a:lnSpc>
                <a:spcPts val="2000"/>
              </a:lnSpc>
            </a:pPr>
            <a:r>
              <a:rPr lang="nl-n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amyloïdose</a:t>
            </a:r>
            <a:r>
              <a:rPr lang="nl-nl" b="0" i="0" u="none" spc="-40" baseline="0">
                <a:solidFill>
                  <a:srgbClr val="01618B"/>
                </a:solidFill>
              </a:rPr>
              <a:t> ontwikkelen.</a:t>
            </a:r>
            <a:endParaRPr lang="nl-nl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13296" y="4502727"/>
            <a:ext cx="2398780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Tot </a:t>
            </a:r>
            <a:r>
              <a:rPr lang="nl-nl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van de patiënten met een nieuwe myeloomdiagnose kan te maken krijgen met </a:t>
            </a:r>
            <a:r>
              <a:rPr lang="nl-nl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asymptomatische afzettingen van amyloïde-eiwitten in hun organen</a:t>
            </a:r>
            <a:r>
              <a:rPr lang="nl-nl" sz="1400" b="1" i="0" u="none" spc="-20" baseline="0" dirty="0">
                <a:solidFill>
                  <a:srgbClr val="01618B"/>
                </a:solidFill>
              </a:rPr>
              <a:t>.</a:t>
            </a:r>
            <a:endParaRPr lang="nl-nl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788538" y="6448510"/>
            <a:ext cx="1843840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nl-nl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van de patiënten met </a:t>
            </a:r>
          </a:p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AL amyloïdose </a:t>
            </a:r>
          </a:p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kan ook </a:t>
            </a:r>
          </a:p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de kenmerkende </a:t>
            </a:r>
          </a:p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'CNBB'-symptomen </a:t>
            </a:r>
          </a:p>
          <a:p>
            <a:pPr algn="l" rtl="0">
              <a:lnSpc>
                <a:spcPts val="1680"/>
              </a:lnSpc>
            </a:pPr>
            <a:r>
              <a:rPr lang="nl-nl" sz="1400" b="0" i="0" u="none" spc="-20" baseline="0" dirty="0">
                <a:solidFill>
                  <a:srgbClr val="01618B"/>
                </a:solidFill>
              </a:rPr>
              <a:t>van myeloom ervaren.</a:t>
            </a:r>
            <a:endParaRPr lang="nl-nl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nl-nl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l-nl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l-n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VERHOOGDE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CALCIUMNIVEAUS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l-nl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l-nl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l-n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N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NIERFALEN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l-nl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l-nl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l-n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BLOEDARMOEDE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l-nl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nl-nl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nl-n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BOT-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LETSEL/PIJN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81829" y="9224441"/>
            <a:ext cx="29566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nl-nl" b="0" i="0" u="none" spc="-20" baseline="0" dirty="0">
                <a:solidFill>
                  <a:srgbClr val="01618B"/>
                </a:solidFill>
              </a:rPr>
              <a:t>Veel van de behandelingen </a:t>
            </a:r>
          </a:p>
          <a:p>
            <a:pPr algn="l" rtl="0"/>
            <a:r>
              <a:rPr lang="nl-nl" b="0" i="0" u="none" spc="-20" baseline="0" dirty="0">
                <a:solidFill>
                  <a:srgbClr val="01618B"/>
                </a:solidFill>
              </a:rPr>
              <a:t>van myeloom en AL amyloïdose </a:t>
            </a:r>
            <a:r>
              <a:rPr lang="nl-nl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zijn hetzelfde</a:t>
            </a:r>
            <a:r>
              <a:rPr lang="nl-nl" b="0" i="0" u="none" spc="-20" baseline="0" dirty="0">
                <a:solidFill>
                  <a:srgbClr val="01618B"/>
                </a:solidFill>
              </a:rPr>
              <a:t>.</a:t>
            </a:r>
            <a:endParaRPr lang="nl-nl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125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IBM Plex Sans</vt:lpstr>
      <vt:lpstr>IBM Plex Sans Light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22</cp:revision>
  <dcterms:created xsi:type="dcterms:W3CDTF">2021-10-21T09:19:19Z</dcterms:created>
  <dcterms:modified xsi:type="dcterms:W3CDTF">2021-11-05T13:08:47Z</dcterms:modified>
</cp:coreProperties>
</file>