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F6B9021B-691E-4696-A5FD-085C5FE1F2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803" b="18500"/>
          <a:stretch/>
        </p:blipFill>
        <p:spPr>
          <a:xfrm>
            <a:off x="3107495" y="428031"/>
            <a:ext cx="1893288" cy="92708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01831AA-CBF0-48B5-93B9-BEAAACD46EE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959" b="14352"/>
          <a:stretch/>
        </p:blipFill>
        <p:spPr>
          <a:xfrm>
            <a:off x="4920622" y="428031"/>
            <a:ext cx="1800000" cy="92708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9E61D1F-083E-4DE8-920B-2A5E285BEE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1003" b="19953"/>
          <a:stretch/>
        </p:blipFill>
        <p:spPr>
          <a:xfrm>
            <a:off x="6723186" y="428031"/>
            <a:ext cx="1800000" cy="92708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44D5C4-4B57-48C2-92B1-7906976E1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8146" b="16489"/>
          <a:stretch/>
        </p:blipFill>
        <p:spPr>
          <a:xfrm>
            <a:off x="8492450" y="428031"/>
            <a:ext cx="1800000" cy="92708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51ABFC2-D55A-4307-9A36-9A7D5CCBA7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4361" y="1170509"/>
            <a:ext cx="1800000" cy="478540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8157042-A179-4C59-BE15-B0E4E0BFDC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30948" y="1170509"/>
            <a:ext cx="1800000" cy="478540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4F27110-BF2C-4241-BE52-FF60E2104B7F}"/>
              </a:ext>
            </a:extLst>
          </p:cNvPr>
          <p:cNvPicPr preferRelativeResize="0">
            <a:picLocks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37536" y="1170509"/>
            <a:ext cx="1800000" cy="478540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DF6D6AE-52D1-4B88-B45C-4A61635C95BB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7626" y="1090083"/>
            <a:ext cx="1800000" cy="486583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A7685F4-7F90-4193-A529-78CB79FA4B75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16804" y="1090083"/>
            <a:ext cx="1800000" cy="486583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B2A7D2D-C286-481E-A90D-88D1D55D73E5}"/>
              </a:ext>
            </a:extLst>
          </p:cNvPr>
          <p:cNvSpPr txBox="1"/>
          <p:nvPr/>
        </p:nvSpPr>
        <p:spPr>
          <a:xfrm>
            <a:off x="1520236" y="6036339"/>
            <a:ext cx="915152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Oversigt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over de COVID-19-vacciner,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øjeblikket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blevet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godkendt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Europæiske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Lægemiddelagentur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91E0FB4-6128-4AD3-A7B2-9DDB31432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957934"/>
              </p:ext>
            </p:extLst>
          </p:nvPr>
        </p:nvGraphicFramePr>
        <p:xfrm>
          <a:off x="1504336" y="701794"/>
          <a:ext cx="8812469" cy="4781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7241">
                  <a:extLst>
                    <a:ext uri="{9D8B030D-6E8A-4147-A177-3AD203B41FA5}">
                      <a16:colId xmlns:a16="http://schemas.microsoft.com/office/drawing/2014/main" val="889796455"/>
                    </a:ext>
                  </a:extLst>
                </a:gridCol>
                <a:gridCol w="1794720">
                  <a:extLst>
                    <a:ext uri="{9D8B030D-6E8A-4147-A177-3AD203B41FA5}">
                      <a16:colId xmlns:a16="http://schemas.microsoft.com/office/drawing/2014/main" val="273676203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27398979"/>
                    </a:ext>
                  </a:extLst>
                </a:gridCol>
                <a:gridCol w="1789471">
                  <a:extLst>
                    <a:ext uri="{9D8B030D-6E8A-4147-A177-3AD203B41FA5}">
                      <a16:colId xmlns:a16="http://schemas.microsoft.com/office/drawing/2014/main" val="1019213646"/>
                    </a:ext>
                  </a:extLst>
                </a:gridCol>
                <a:gridCol w="1792237">
                  <a:extLst>
                    <a:ext uri="{9D8B030D-6E8A-4147-A177-3AD203B41FA5}">
                      <a16:colId xmlns:a16="http://schemas.microsoft.com/office/drawing/2014/main" val="2345566239"/>
                    </a:ext>
                  </a:extLst>
                </a:gridCol>
              </a:tblGrid>
              <a:tr h="536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Pfizer/BioNtech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Moderna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AstraZeneca/Oxford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Janssen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526102"/>
                  </a:ext>
                </a:extLst>
              </a:tr>
              <a:tr h="869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Vaccineplan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indsprøjtninger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givet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med 21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dages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mellemrum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indsprøjtninger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;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givet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med 28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dages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mellemrum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indsprøjtninger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givet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med 4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12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ugers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mellemrum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indsprøjtning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507706"/>
                  </a:ext>
                </a:extLst>
              </a:tr>
              <a:tr h="729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Vaccinetype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mRNA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mRNA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modificeret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adenovirus (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ikke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en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levende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virus)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modificeret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adenovirus (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ikke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en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levende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virus)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190613"/>
                  </a:ext>
                </a:extLst>
              </a:tr>
              <a:tr h="825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Godkendt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alderen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16+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18+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18+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GB" sz="10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tx1"/>
                          </a:solidFill>
                          <a:effectLst/>
                        </a:rPr>
                        <a:t>nogle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tx1"/>
                          </a:solidFill>
                          <a:effectLst/>
                        </a:rPr>
                        <a:t>lande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 18-55 </a:t>
                      </a:r>
                      <a:r>
                        <a:rPr lang="en-GB" sz="1000" dirty="0" err="1">
                          <a:solidFill>
                            <a:schemeClr val="tx1"/>
                          </a:solidFill>
                          <a:effectLst/>
                        </a:rPr>
                        <a:t>eller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 18-65)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18+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548449"/>
                  </a:ext>
                </a:extLst>
              </a:tr>
              <a:tr h="2358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Virkning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95 %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94,1 %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70,4 %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66,3 %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873934"/>
                  </a:ext>
                </a:extLst>
              </a:tr>
              <a:tr h="71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Starter med at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beskytte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7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dage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efter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første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vaccinedosis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er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modtaget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14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dage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efter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anden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vaccinedosis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er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modtaget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15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dage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efter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anden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vaccinedosis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Efter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14-28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dage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857802"/>
                  </a:ext>
                </a:extLst>
              </a:tr>
              <a:tr h="1222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Egnet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patienter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med </a:t>
                      </a: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myelomatose?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Ja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Få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den,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hvis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anbefalet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dig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eller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tilgængelig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dit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land.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Ja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Få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den,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hvis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anbefalet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dig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eller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tilgængelig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dit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land.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Ja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Få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den,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hvis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anbefalet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dig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eller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tilgængelig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dit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land.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Ja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Få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den,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hvis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anbefalet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dig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eller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tilgængelig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i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dit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land.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055864"/>
                  </a:ext>
                </a:extLst>
              </a:tr>
            </a:tbl>
          </a:graphicData>
        </a:graphic>
      </p:graphicFrame>
      <p:pic>
        <p:nvPicPr>
          <p:cNvPr id="55" name="Graphic 54">
            <a:extLst>
              <a:ext uri="{FF2B5EF4-FFF2-40B4-BE49-F238E27FC236}">
                <a16:creationId xmlns:a16="http://schemas.microsoft.com/office/drawing/2014/main" id="{72BE7B25-0CAB-4BF2-9148-8E7D54AD2A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875195" y="213303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8</cp:revision>
  <dcterms:created xsi:type="dcterms:W3CDTF">2021-04-08T13:50:43Z</dcterms:created>
  <dcterms:modified xsi:type="dcterms:W3CDTF">2021-04-16T10:42:03Z</dcterms:modified>
</cp:coreProperties>
</file>