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>
            <a:extLst>
              <a:ext uri="{FF2B5EF4-FFF2-40B4-BE49-F238E27FC236}">
                <a16:creationId xmlns:a16="http://schemas.microsoft.com/office/drawing/2014/main" id="{174521DF-929E-4847-9599-CD64CFD5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913" y="0"/>
            <a:ext cx="10940142" cy="683227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C665EBF-608A-4FB1-B49B-FCDFE8EF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103" y="108734"/>
            <a:ext cx="9597063" cy="6498137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22ACBBBB-BCD8-4C14-865E-1733ED1F9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0103" y="1448275"/>
            <a:ext cx="3255739" cy="33619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7C9F10C-5245-43D1-9227-F1CB6D07AB7B}"/>
              </a:ext>
            </a:extLst>
          </p:cNvPr>
          <p:cNvSpPr txBox="1"/>
          <p:nvPr/>
        </p:nvSpPr>
        <p:spPr>
          <a:xfrm>
            <a:off x="4805265" y="1932870"/>
            <a:ext cx="2693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/>
              <a:t>Virkningen</a:t>
            </a:r>
            <a:r>
              <a:rPr lang="en-US" sz="1500" dirty="0"/>
              <a:t> </a:t>
            </a:r>
            <a:r>
              <a:rPr lang="en-US" sz="1500" dirty="0" err="1"/>
              <a:t>af</a:t>
            </a:r>
            <a:r>
              <a:rPr lang="en-US" sz="1500" dirty="0"/>
              <a:t> de </a:t>
            </a:r>
            <a:r>
              <a:rPr lang="en-US" sz="1500" dirty="0" err="1"/>
              <a:t>forskellige</a:t>
            </a:r>
            <a:r>
              <a:rPr lang="en-US" sz="1500" dirty="0"/>
              <a:t> COVID-19- </a:t>
            </a:r>
            <a:r>
              <a:rPr lang="en-US" sz="1500" dirty="0" err="1"/>
              <a:t>vacciner</a:t>
            </a:r>
            <a:r>
              <a:rPr lang="en-US" sz="1500" dirty="0"/>
              <a:t> </a:t>
            </a:r>
            <a:r>
              <a:rPr lang="en-US" sz="1500" dirty="0" err="1"/>
              <a:t>kan</a:t>
            </a:r>
            <a:r>
              <a:rPr lang="en-US" sz="1500" dirty="0"/>
              <a:t> </a:t>
            </a:r>
            <a:r>
              <a:rPr lang="en-US" sz="1500" dirty="0" err="1"/>
              <a:t>være</a:t>
            </a:r>
            <a:r>
              <a:rPr lang="en-US" sz="1500" dirty="0"/>
              <a:t> </a:t>
            </a:r>
            <a:r>
              <a:rPr lang="en-US" sz="1500" dirty="0" err="1"/>
              <a:t>forskellig</a:t>
            </a:r>
            <a:r>
              <a:rPr lang="en-US" sz="1500" dirty="0"/>
              <a:t>, men ALLE </a:t>
            </a:r>
            <a:r>
              <a:rPr lang="en-US" sz="1500" dirty="0" err="1"/>
              <a:t>vacciner</a:t>
            </a:r>
            <a:r>
              <a:rPr lang="en-US" sz="1500" dirty="0"/>
              <a:t> </a:t>
            </a:r>
            <a:r>
              <a:rPr lang="en-US" sz="1500" dirty="0" err="1"/>
              <a:t>forebygger</a:t>
            </a:r>
            <a:r>
              <a:rPr lang="en-US" sz="1500" dirty="0"/>
              <a:t> </a:t>
            </a:r>
            <a:r>
              <a:rPr lang="en-US" sz="1500" dirty="0" err="1"/>
              <a:t>effektivt</a:t>
            </a:r>
            <a:r>
              <a:rPr lang="en-US" sz="1500" dirty="0"/>
              <a:t> </a:t>
            </a:r>
            <a:r>
              <a:rPr lang="en-US" sz="1500" dirty="0" err="1"/>
              <a:t>hospitalsindlæggelse</a:t>
            </a:r>
            <a:r>
              <a:rPr lang="en-US" sz="1500" dirty="0"/>
              <a:t> </a:t>
            </a:r>
            <a:r>
              <a:rPr lang="en-US" sz="1500" dirty="0" err="1"/>
              <a:t>og</a:t>
            </a:r>
            <a:r>
              <a:rPr lang="en-US" sz="1500" dirty="0"/>
              <a:t>/</a:t>
            </a:r>
            <a:r>
              <a:rPr lang="en-US" sz="1500" dirty="0" err="1"/>
              <a:t>eller</a:t>
            </a:r>
            <a:r>
              <a:rPr lang="en-US" sz="1500" dirty="0"/>
              <a:t> </a:t>
            </a:r>
            <a:r>
              <a:rPr lang="en-US" sz="1500" dirty="0" err="1"/>
              <a:t>dødsfald</a:t>
            </a:r>
            <a:r>
              <a:rPr lang="en-US" sz="1500" dirty="0"/>
              <a:t> </a:t>
            </a:r>
            <a:r>
              <a:rPr lang="en-US" sz="1500" dirty="0" err="1"/>
              <a:t>som</a:t>
            </a:r>
            <a:r>
              <a:rPr lang="en-US" sz="1500" dirty="0"/>
              <a:t> </a:t>
            </a:r>
            <a:r>
              <a:rPr lang="en-US" sz="1500" dirty="0" err="1"/>
              <a:t>følge</a:t>
            </a:r>
            <a:r>
              <a:rPr lang="en-US" sz="1500" dirty="0"/>
              <a:t> </a:t>
            </a:r>
            <a:r>
              <a:rPr lang="en-US" sz="1500" dirty="0" err="1"/>
              <a:t>af</a:t>
            </a:r>
            <a:r>
              <a:rPr lang="en-US" sz="1500" dirty="0"/>
              <a:t> COVID-19.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A62B07-F173-4B55-9730-81591D5489C5}"/>
              </a:ext>
            </a:extLst>
          </p:cNvPr>
          <p:cNvSpPr/>
          <p:nvPr/>
        </p:nvSpPr>
        <p:spPr>
          <a:xfrm>
            <a:off x="4950830" y="263844"/>
            <a:ext cx="2355651" cy="98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Hvem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skal</a:t>
            </a:r>
            <a:r>
              <a:rPr lang="en-US" b="1" dirty="0">
                <a:solidFill>
                  <a:schemeClr val="tx1"/>
                </a:solidFill>
              </a:rPr>
              <a:t> have COVID- 19-vaccinen?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A45E3B1-F029-49E4-BFDC-10C5085BE4A1}"/>
              </a:ext>
            </a:extLst>
          </p:cNvPr>
          <p:cNvSpPr/>
          <p:nvPr/>
        </p:nvSpPr>
        <p:spPr>
          <a:xfrm>
            <a:off x="8681259" y="2771353"/>
            <a:ext cx="2459677" cy="117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Hvilke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vacciner</a:t>
            </a:r>
            <a:r>
              <a:rPr lang="en-US" b="1" dirty="0">
                <a:solidFill>
                  <a:schemeClr val="tx1"/>
                </a:solidFill>
              </a:rPr>
              <a:t> er </a:t>
            </a:r>
            <a:r>
              <a:rPr lang="en-US" b="1" dirty="0" err="1">
                <a:solidFill>
                  <a:schemeClr val="tx1"/>
                </a:solidFill>
              </a:rPr>
              <a:t>blevet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godkendt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af</a:t>
            </a:r>
            <a:r>
              <a:rPr lang="en-US" b="1" dirty="0">
                <a:solidFill>
                  <a:schemeClr val="tx1"/>
                </a:solidFill>
              </a:rPr>
              <a:t> Det </a:t>
            </a:r>
            <a:r>
              <a:rPr lang="en-US" b="1" dirty="0" err="1">
                <a:solidFill>
                  <a:schemeClr val="tx1"/>
                </a:solidFill>
              </a:rPr>
              <a:t>Europæiske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Lægemiddelagentur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673CD7A-CE03-4666-8B98-677849F71539}"/>
              </a:ext>
            </a:extLst>
          </p:cNvPr>
          <p:cNvSpPr/>
          <p:nvPr/>
        </p:nvSpPr>
        <p:spPr>
          <a:xfrm>
            <a:off x="4464272" y="5189292"/>
            <a:ext cx="3447400" cy="1321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Hvornår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får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jeg</a:t>
            </a:r>
            <a:r>
              <a:rPr lang="en-US" b="1" dirty="0">
                <a:solidFill>
                  <a:schemeClr val="tx1"/>
                </a:solidFill>
              </a:rPr>
              <a:t> min COVID-1- vaccine? </a:t>
            </a:r>
            <a:r>
              <a:rPr lang="en-US" b="1" dirty="0" err="1">
                <a:solidFill>
                  <a:schemeClr val="tx1"/>
                </a:solidFill>
              </a:rPr>
              <a:t>Bør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jeg</a:t>
            </a:r>
            <a:r>
              <a:rPr lang="en-US" b="1" dirty="0">
                <a:solidFill>
                  <a:schemeClr val="tx1"/>
                </a:solidFill>
              </a:rPr>
              <a:t> vente, </a:t>
            </a:r>
            <a:r>
              <a:rPr lang="en-US" b="1" dirty="0" err="1">
                <a:solidFill>
                  <a:schemeClr val="tx1"/>
                </a:solidFill>
              </a:rPr>
              <a:t>indtil</a:t>
            </a:r>
            <a:r>
              <a:rPr lang="en-US" b="1" dirty="0">
                <a:solidFill>
                  <a:schemeClr val="tx1"/>
                </a:solidFill>
              </a:rPr>
              <a:t> der </a:t>
            </a:r>
            <a:r>
              <a:rPr lang="en-US" b="1" dirty="0" err="1">
                <a:solidFill>
                  <a:schemeClr val="tx1"/>
                </a:solidFill>
              </a:rPr>
              <a:t>fås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en</a:t>
            </a:r>
            <a:r>
              <a:rPr lang="en-US" b="1" dirty="0">
                <a:solidFill>
                  <a:schemeClr val="tx1"/>
                </a:solidFill>
              </a:rPr>
              <a:t> “mere </a:t>
            </a:r>
            <a:r>
              <a:rPr lang="en-US" b="1" dirty="0" err="1">
                <a:solidFill>
                  <a:schemeClr val="tx1"/>
                </a:solidFill>
              </a:rPr>
              <a:t>effektiv</a:t>
            </a:r>
            <a:r>
              <a:rPr lang="en-US" b="1" dirty="0">
                <a:solidFill>
                  <a:schemeClr val="tx1"/>
                </a:solidFill>
              </a:rPr>
              <a:t>” vaccine </a:t>
            </a:r>
            <a:r>
              <a:rPr lang="en-US" b="1" dirty="0" err="1">
                <a:solidFill>
                  <a:schemeClr val="tx1"/>
                </a:solidFill>
              </a:rPr>
              <a:t>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mit</a:t>
            </a:r>
            <a:r>
              <a:rPr lang="en-US" b="1" dirty="0">
                <a:solidFill>
                  <a:schemeClr val="tx1"/>
                </a:solidFill>
              </a:rPr>
              <a:t> land?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92FC3D-574F-4352-ABD4-7EE754B57819}"/>
              </a:ext>
            </a:extLst>
          </p:cNvPr>
          <p:cNvSpPr/>
          <p:nvPr/>
        </p:nvSpPr>
        <p:spPr>
          <a:xfrm>
            <a:off x="1051064" y="2671534"/>
            <a:ext cx="2087079" cy="12003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Er COVID-1- </a:t>
            </a:r>
            <a:r>
              <a:rPr lang="en-US" b="1" dirty="0" err="1">
                <a:solidFill>
                  <a:schemeClr val="tx1"/>
                </a:solidFill>
              </a:rPr>
              <a:t>vaccinen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sikker</a:t>
            </a:r>
            <a:r>
              <a:rPr lang="en-US" b="1" dirty="0">
                <a:solidFill>
                  <a:schemeClr val="tx1"/>
                </a:solidFill>
              </a:rPr>
              <a:t> for </a:t>
            </a:r>
            <a:r>
              <a:rPr lang="en-US" b="1" dirty="0" err="1">
                <a:solidFill>
                  <a:schemeClr val="tx1"/>
                </a:solidFill>
              </a:rPr>
              <a:t>patienter</a:t>
            </a:r>
            <a:r>
              <a:rPr lang="en-US" b="1" dirty="0">
                <a:solidFill>
                  <a:schemeClr val="tx1"/>
                </a:solidFill>
              </a:rPr>
              <a:t> med </a:t>
            </a:r>
            <a:r>
              <a:rPr lang="en-US" b="1" dirty="0" err="1">
                <a:solidFill>
                  <a:schemeClr val="tx1"/>
                </a:solidFill>
              </a:rPr>
              <a:t>myelom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5E31D8-171E-43E7-9519-2A5487E69B1B}"/>
              </a:ext>
            </a:extLst>
          </p:cNvPr>
          <p:cNvSpPr txBox="1"/>
          <p:nvPr/>
        </p:nvSpPr>
        <p:spPr>
          <a:xfrm>
            <a:off x="7311926" y="1267247"/>
            <a:ext cx="1898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Alle </a:t>
            </a:r>
            <a:r>
              <a:rPr lang="en-US" sz="1600" dirty="0" err="1"/>
              <a:t>patienter</a:t>
            </a:r>
            <a:r>
              <a:rPr lang="en-US" sz="1600" dirty="0"/>
              <a:t> med MGUS, latent </a:t>
            </a:r>
            <a:r>
              <a:rPr lang="en-US" sz="1600" dirty="0" err="1"/>
              <a:t>eller</a:t>
            </a:r>
            <a:r>
              <a:rPr lang="en-US" sz="1600" dirty="0"/>
              <a:t> </a:t>
            </a:r>
            <a:r>
              <a:rPr lang="en-US" sz="1600" dirty="0" err="1"/>
              <a:t>symptomatisk</a:t>
            </a:r>
            <a:r>
              <a:rPr lang="en-US" sz="1600" dirty="0"/>
              <a:t> </a:t>
            </a:r>
            <a:r>
              <a:rPr lang="en-US" sz="1600" dirty="0" err="1"/>
              <a:t>myelom</a:t>
            </a:r>
            <a:endParaRPr lang="en-US" sz="1600" baseline="30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79DB2D-8D8E-4B7D-867D-220DB55ECDA1}"/>
              </a:ext>
            </a:extLst>
          </p:cNvPr>
          <p:cNvSpPr txBox="1"/>
          <p:nvPr/>
        </p:nvSpPr>
        <p:spPr>
          <a:xfrm>
            <a:off x="7407129" y="4230984"/>
            <a:ext cx="221200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/>
              <a:t>Moderna</a:t>
            </a:r>
            <a:r>
              <a:rPr lang="en-US" sz="1600" dirty="0"/>
              <a:t>, Pfizer, </a:t>
            </a:r>
          </a:p>
          <a:p>
            <a:pPr algn="ctr"/>
            <a:r>
              <a:rPr lang="en-US" sz="1600" dirty="0"/>
              <a:t>AstraZeneca, </a:t>
            </a:r>
          </a:p>
          <a:p>
            <a:pPr algn="ctr"/>
            <a:r>
              <a:rPr lang="en-US" sz="1600" dirty="0"/>
              <a:t>Janssen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FED6EB-3287-4405-9C04-118E056F6A24}"/>
              </a:ext>
            </a:extLst>
          </p:cNvPr>
          <p:cNvSpPr txBox="1"/>
          <p:nvPr/>
        </p:nvSpPr>
        <p:spPr>
          <a:xfrm>
            <a:off x="2551386" y="4043936"/>
            <a:ext cx="2595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/>
              <a:t>Få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COVID-19-vaccine </a:t>
            </a:r>
            <a:r>
              <a:rPr lang="en-US" sz="1600" dirty="0" err="1"/>
              <a:t>så</a:t>
            </a:r>
            <a:r>
              <a:rPr lang="en-US" sz="1600" dirty="0"/>
              <a:t> </a:t>
            </a:r>
            <a:r>
              <a:rPr lang="en-US" sz="1600" dirty="0" err="1"/>
              <a:t>hurtigt</a:t>
            </a:r>
            <a:r>
              <a:rPr lang="en-US" sz="1600" dirty="0"/>
              <a:t>,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vaccine </a:t>
            </a:r>
            <a:r>
              <a:rPr lang="en-US" sz="1600" dirty="0" err="1"/>
              <a:t>bliver</a:t>
            </a:r>
            <a:r>
              <a:rPr lang="en-US" sz="1600" dirty="0"/>
              <a:t> </a:t>
            </a:r>
            <a:r>
              <a:rPr lang="en-US" sz="1600" dirty="0" err="1"/>
              <a:t>anbefalet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er </a:t>
            </a:r>
            <a:r>
              <a:rPr lang="en-US" sz="1600" dirty="0" err="1"/>
              <a:t>klar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dig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A6B30D8-5DCC-47E7-81F3-194FE64236D2}"/>
              </a:ext>
            </a:extLst>
          </p:cNvPr>
          <p:cNvSpPr txBox="1"/>
          <p:nvPr/>
        </p:nvSpPr>
        <p:spPr>
          <a:xfrm>
            <a:off x="2197621" y="1555842"/>
            <a:ext cx="27619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/>
              <a:t>Selv</a:t>
            </a:r>
            <a:r>
              <a:rPr lang="en-US" sz="1400" dirty="0"/>
              <a:t> om det er </a:t>
            </a:r>
            <a:r>
              <a:rPr lang="en-US" sz="1400" dirty="0" err="1"/>
              <a:t>begrænset</a:t>
            </a:r>
            <a:r>
              <a:rPr lang="en-US" sz="1400" dirty="0"/>
              <a:t> med data om </a:t>
            </a:r>
            <a:r>
              <a:rPr lang="en-US" sz="1400" dirty="0" err="1"/>
              <a:t>disse</a:t>
            </a:r>
            <a:r>
              <a:rPr lang="en-US" sz="1400" dirty="0"/>
              <a:t> </a:t>
            </a:r>
            <a:r>
              <a:rPr lang="en-US" sz="1400" dirty="0" err="1"/>
              <a:t>vacciner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patienter</a:t>
            </a:r>
            <a:r>
              <a:rPr lang="en-US" sz="1400" dirty="0"/>
              <a:t> med </a:t>
            </a:r>
            <a:r>
              <a:rPr lang="en-US" sz="1400" dirty="0" err="1"/>
              <a:t>myelom</a:t>
            </a:r>
            <a:r>
              <a:rPr lang="en-US" sz="1400" dirty="0"/>
              <a:t>, </a:t>
            </a:r>
            <a:r>
              <a:rPr lang="en-US" sz="1400" dirty="0" err="1"/>
              <a:t>anses</a:t>
            </a:r>
            <a:r>
              <a:rPr lang="en-US" sz="1400" dirty="0"/>
              <a:t> de for at </a:t>
            </a:r>
            <a:r>
              <a:rPr lang="en-US" sz="1400" dirty="0" err="1"/>
              <a:t>være</a:t>
            </a:r>
            <a:r>
              <a:rPr lang="en-US" sz="1400" dirty="0"/>
              <a:t> </a:t>
            </a:r>
            <a:r>
              <a:rPr lang="en-US" sz="1400" dirty="0" err="1"/>
              <a:t>sikre</a:t>
            </a:r>
            <a:r>
              <a:rPr lang="en-US" sz="1400" dirty="0"/>
              <a:t> for </a:t>
            </a:r>
            <a:r>
              <a:rPr lang="en-US" sz="1400" dirty="0" err="1"/>
              <a:t>patienter</a:t>
            </a:r>
            <a:r>
              <a:rPr lang="en-US" sz="1400" dirty="0"/>
              <a:t> med </a:t>
            </a:r>
            <a:r>
              <a:rPr lang="en-US" sz="1400" dirty="0" err="1"/>
              <a:t>myelomatose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10</cp:revision>
  <dcterms:created xsi:type="dcterms:W3CDTF">2021-04-08T13:50:43Z</dcterms:created>
  <dcterms:modified xsi:type="dcterms:W3CDTF">2021-04-16T10:56:47Z</dcterms:modified>
</cp:coreProperties>
</file>