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365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30A84-11D7-4300-984B-117169D7C6B1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>
            <a:extLst>
              <a:ext uri="{FF2B5EF4-FFF2-40B4-BE49-F238E27FC236}">
                <a16:creationId xmlns:a16="http://schemas.microsoft.com/office/drawing/2014/main" id="{174521DF-929E-4847-9599-CD64CFD50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913" y="0"/>
            <a:ext cx="10940142" cy="683227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BC665EBF-608A-4FB1-B49B-FCDFE8EF7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5103" y="108734"/>
            <a:ext cx="9597063" cy="6498137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22ACBBBB-BCD8-4C14-865E-1733ED1F9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0103" y="1448275"/>
            <a:ext cx="3255739" cy="336190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77C9F10C-5245-43D1-9227-F1CB6D07AB7B}"/>
              </a:ext>
            </a:extLst>
          </p:cNvPr>
          <p:cNvSpPr txBox="1"/>
          <p:nvPr/>
        </p:nvSpPr>
        <p:spPr>
          <a:xfrm>
            <a:off x="5049897" y="1932870"/>
            <a:ext cx="21684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While the efficacy of the COVID-19 vaccines may vary, ALL were effective at preventing hospitalization and/or death from COVID-19.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6A62B07-F173-4B55-9730-81591D5489C5}"/>
              </a:ext>
            </a:extLst>
          </p:cNvPr>
          <p:cNvSpPr/>
          <p:nvPr/>
        </p:nvSpPr>
        <p:spPr>
          <a:xfrm>
            <a:off x="4950830" y="263844"/>
            <a:ext cx="2355651" cy="984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Who Should Get the COVID 19 Vaccine?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A45E3B1-F029-49E4-BFDC-10C5085BE4A1}"/>
              </a:ext>
            </a:extLst>
          </p:cNvPr>
          <p:cNvSpPr/>
          <p:nvPr/>
        </p:nvSpPr>
        <p:spPr>
          <a:xfrm>
            <a:off x="8681259" y="2771353"/>
            <a:ext cx="2459677" cy="11728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What vaccines are approved by the European Medicines Agency?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673CD7A-CE03-4666-8B98-677849F71539}"/>
              </a:ext>
            </a:extLst>
          </p:cNvPr>
          <p:cNvSpPr/>
          <p:nvPr/>
        </p:nvSpPr>
        <p:spPr>
          <a:xfrm>
            <a:off x="4464272" y="5189292"/>
            <a:ext cx="3447400" cy="1321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When should I get the COVID-19 vaccine? Should I wait until a “more effective” vaccine Is available in my country?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692FC3D-574F-4352-ABD4-7EE754B57819}"/>
              </a:ext>
            </a:extLst>
          </p:cNvPr>
          <p:cNvSpPr/>
          <p:nvPr/>
        </p:nvSpPr>
        <p:spPr>
          <a:xfrm>
            <a:off x="1051064" y="2671534"/>
            <a:ext cx="2087079" cy="12003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Is the COVID-19 vaccine safe for myeloma patients?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85E31D8-171E-43E7-9519-2A5487E69B1B}"/>
              </a:ext>
            </a:extLst>
          </p:cNvPr>
          <p:cNvSpPr txBox="1"/>
          <p:nvPr/>
        </p:nvSpPr>
        <p:spPr>
          <a:xfrm>
            <a:off x="7311926" y="1267247"/>
            <a:ext cx="18984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All patients with MGUS, </a:t>
            </a:r>
            <a:r>
              <a:rPr lang="en-US" sz="1600" dirty="0" err="1"/>
              <a:t>smouldering</a:t>
            </a:r>
            <a:r>
              <a:rPr lang="en-US" sz="1600" dirty="0"/>
              <a:t> or symptomatic myeloma</a:t>
            </a:r>
            <a:endParaRPr lang="en-US" sz="1600" baseline="30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979DB2D-8D8E-4B7D-867D-220DB55ECDA1}"/>
              </a:ext>
            </a:extLst>
          </p:cNvPr>
          <p:cNvSpPr txBox="1"/>
          <p:nvPr/>
        </p:nvSpPr>
        <p:spPr>
          <a:xfrm>
            <a:off x="7407129" y="4230984"/>
            <a:ext cx="221200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 err="1"/>
              <a:t>Moderna</a:t>
            </a:r>
            <a:r>
              <a:rPr lang="en-US" sz="1600" dirty="0"/>
              <a:t>, Pfizer, </a:t>
            </a:r>
          </a:p>
          <a:p>
            <a:pPr algn="ctr"/>
            <a:r>
              <a:rPr lang="en-US" sz="1600" dirty="0"/>
              <a:t>AstraZeneca, </a:t>
            </a:r>
          </a:p>
          <a:p>
            <a:pPr algn="ctr"/>
            <a:r>
              <a:rPr lang="en-US" sz="1600" dirty="0"/>
              <a:t>Janssen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8FED6EB-3287-4405-9C04-118E056F6A24}"/>
              </a:ext>
            </a:extLst>
          </p:cNvPr>
          <p:cNvSpPr txBox="1"/>
          <p:nvPr/>
        </p:nvSpPr>
        <p:spPr>
          <a:xfrm>
            <a:off x="2551386" y="4043936"/>
            <a:ext cx="25954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Get a COVID-19 vaccine as soon as a vaccine is recommended and is made available to you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A6B30D8-5DCC-47E7-81F3-194FE64236D2}"/>
              </a:ext>
            </a:extLst>
          </p:cNvPr>
          <p:cNvSpPr txBox="1"/>
          <p:nvPr/>
        </p:nvSpPr>
        <p:spPr>
          <a:xfrm>
            <a:off x="2197621" y="1555842"/>
            <a:ext cx="27619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While there is limited data on these vaccines in myeloma patients, they are considered safe for myeloma patients.</a:t>
            </a:r>
          </a:p>
        </p:txBody>
      </p:sp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6</cp:revision>
  <dcterms:created xsi:type="dcterms:W3CDTF">2021-04-08T13:50:43Z</dcterms:created>
  <dcterms:modified xsi:type="dcterms:W3CDTF">2021-04-08T14:40:46Z</dcterms:modified>
</cp:coreProperties>
</file>